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  <p:sldMasterId id="2147483902" r:id="rId2"/>
  </p:sldMasterIdLst>
  <p:notesMasterIdLst>
    <p:notesMasterId r:id="rId5"/>
  </p:notesMasterIdLst>
  <p:handoutMasterIdLst>
    <p:handoutMasterId r:id="rId6"/>
  </p:handoutMasterIdLst>
  <p:sldIdLst>
    <p:sldId id="274" r:id="rId3"/>
    <p:sldId id="277" r:id="rId4"/>
  </p:sldIdLst>
  <p:sldSz cx="10826750" cy="8120063" type="B4ISO"/>
  <p:notesSz cx="6735763" cy="9866313"/>
  <p:defaultTextStyle>
    <a:defPPr rtl="0">
      <a:defRPr lang="tr-TR"/>
    </a:defPPr>
    <a:lvl1pPr marL="0" algn="l" defTabSz="971550" rtl="0" eaLnBrk="1" latinLnBrk="0" hangingPunct="1">
      <a:defRPr sz="1913" kern="1200">
        <a:solidFill>
          <a:schemeClr val="tx1"/>
        </a:solidFill>
        <a:latin typeface="+mn-lt"/>
        <a:ea typeface="+mn-ea"/>
        <a:cs typeface="+mn-cs"/>
      </a:defRPr>
    </a:lvl1pPr>
    <a:lvl2pPr marL="485775" algn="l" defTabSz="971550" rtl="0" eaLnBrk="1" latinLnBrk="0" hangingPunct="1">
      <a:defRPr sz="1913" kern="1200">
        <a:solidFill>
          <a:schemeClr val="tx1"/>
        </a:solidFill>
        <a:latin typeface="+mn-lt"/>
        <a:ea typeface="+mn-ea"/>
        <a:cs typeface="+mn-cs"/>
      </a:defRPr>
    </a:lvl2pPr>
    <a:lvl3pPr marL="971550" algn="l" defTabSz="971550" rtl="0" eaLnBrk="1" latinLnBrk="0" hangingPunct="1">
      <a:defRPr sz="1913" kern="1200">
        <a:solidFill>
          <a:schemeClr val="tx1"/>
        </a:solidFill>
        <a:latin typeface="+mn-lt"/>
        <a:ea typeface="+mn-ea"/>
        <a:cs typeface="+mn-cs"/>
      </a:defRPr>
    </a:lvl3pPr>
    <a:lvl4pPr marL="1457325" algn="l" defTabSz="971550" rtl="0" eaLnBrk="1" latinLnBrk="0" hangingPunct="1">
      <a:defRPr sz="1913" kern="1200">
        <a:solidFill>
          <a:schemeClr val="tx1"/>
        </a:solidFill>
        <a:latin typeface="+mn-lt"/>
        <a:ea typeface="+mn-ea"/>
        <a:cs typeface="+mn-cs"/>
      </a:defRPr>
    </a:lvl4pPr>
    <a:lvl5pPr marL="1943100" algn="l" defTabSz="971550" rtl="0" eaLnBrk="1" latinLnBrk="0" hangingPunct="1">
      <a:defRPr sz="1913" kern="1200">
        <a:solidFill>
          <a:schemeClr val="tx1"/>
        </a:solidFill>
        <a:latin typeface="+mn-lt"/>
        <a:ea typeface="+mn-ea"/>
        <a:cs typeface="+mn-cs"/>
      </a:defRPr>
    </a:lvl5pPr>
    <a:lvl6pPr marL="2428875" algn="l" defTabSz="971550" rtl="0" eaLnBrk="1" latinLnBrk="0" hangingPunct="1">
      <a:defRPr sz="1913" kern="1200">
        <a:solidFill>
          <a:schemeClr val="tx1"/>
        </a:solidFill>
        <a:latin typeface="+mn-lt"/>
        <a:ea typeface="+mn-ea"/>
        <a:cs typeface="+mn-cs"/>
      </a:defRPr>
    </a:lvl6pPr>
    <a:lvl7pPr marL="2914650" algn="l" defTabSz="971550" rtl="0" eaLnBrk="1" latinLnBrk="0" hangingPunct="1">
      <a:defRPr sz="1913" kern="1200">
        <a:solidFill>
          <a:schemeClr val="tx1"/>
        </a:solidFill>
        <a:latin typeface="+mn-lt"/>
        <a:ea typeface="+mn-ea"/>
        <a:cs typeface="+mn-cs"/>
      </a:defRPr>
    </a:lvl7pPr>
    <a:lvl8pPr marL="3400425" algn="l" defTabSz="971550" rtl="0" eaLnBrk="1" latinLnBrk="0" hangingPunct="1">
      <a:defRPr sz="1913" kern="1200">
        <a:solidFill>
          <a:schemeClr val="tx1"/>
        </a:solidFill>
        <a:latin typeface="+mn-lt"/>
        <a:ea typeface="+mn-ea"/>
        <a:cs typeface="+mn-cs"/>
      </a:defRPr>
    </a:lvl8pPr>
    <a:lvl9pPr marL="3886200" algn="l" defTabSz="971550" rtl="0" eaLnBrk="1" latinLnBrk="0" hangingPunct="1">
      <a:defRPr sz="191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1" userDrawn="1">
          <p15:clr>
            <a:srgbClr val="A4A3A4"/>
          </p15:clr>
        </p15:guide>
        <p15:guide id="2" orient="horz" pos="2909" userDrawn="1">
          <p15:clr>
            <a:srgbClr val="A4A3A4"/>
          </p15:clr>
        </p15:guide>
        <p15:guide id="3" orient="horz" pos="602" userDrawn="1">
          <p15:clr>
            <a:srgbClr val="A4A3A4"/>
          </p15:clr>
        </p15:guide>
        <p15:guide id="4" pos="341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DED1"/>
    <a:srgbClr val="E2DFCC"/>
    <a:srgbClr val="EA4D8C"/>
    <a:srgbClr val="1A305C"/>
    <a:srgbClr val="3F765F"/>
    <a:srgbClr val="367058"/>
    <a:srgbClr val="1B4935"/>
    <a:srgbClr val="679B9B"/>
    <a:srgbClr val="25654A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725" autoAdjust="0"/>
  </p:normalViewPr>
  <p:slideViewPr>
    <p:cSldViewPr snapToGrid="0" showGuides="1">
      <p:cViewPr varScale="1">
        <p:scale>
          <a:sx n="72" d="100"/>
          <a:sy n="72" d="100"/>
        </p:scale>
        <p:origin x="1848" y="60"/>
      </p:cViewPr>
      <p:guideLst>
        <p:guide orient="horz" pos="2181"/>
        <p:guide orient="horz" pos="2909"/>
        <p:guide orient="horz" pos="602"/>
        <p:guide pos="341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387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57B51015-12CA-4649-B47F-D3EB5E1095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tr-TR"/>
          </a:p>
        </p:txBody>
      </p:sp>
      <p:sp>
        <p:nvSpPr>
          <p:cNvPr id="3" name="Tarih Yer Tutucusu 2">
            <a:extLst>
              <a:ext uri="{FF2B5EF4-FFF2-40B4-BE49-F238E27FC236}">
                <a16:creationId xmlns:a16="http://schemas.microsoft.com/office/drawing/2014/main" id="{72111F2F-D8BA-4A13-91FC-3878C75727F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AC8EA20-C26E-4448-BF34-BEA96B971AB5}" type="datetime1">
              <a:rPr lang="tr-TR" smtClean="0"/>
              <a:t>17.05.2024</a:t>
            </a:fld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F38FD67D-A60A-4914-89F3-9FC43EF5470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A51642D8-EDCF-4A15-A29F-1B065ECC2E7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B7E8E42-E7C5-4B24-8575-74A765CA0A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5330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tr-TR" noProof="0"/>
          </a:p>
        </p:txBody>
      </p:sp>
      <p:sp>
        <p:nvSpPr>
          <p:cNvPr id="3" name="Tarih Yer Tutucusu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050786-7773-4D0C-8FE9-F5EEB2B24769}" type="datetime1">
              <a:rPr lang="tr-TR" smtClean="0"/>
              <a:pPr/>
              <a:t>17.05.2024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tr-TR" noProof="0"/>
          </a:p>
        </p:txBody>
      </p:sp>
      <p:sp>
        <p:nvSpPr>
          <p:cNvPr id="5" name="Notlar Yer Tutucusu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tr-TR" noProof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481A707-0A4C-444E-BBAC-8F56E4534DF7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1520295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71550" rtl="0" eaLnBrk="1" latinLnBrk="0" hangingPunct="1">
      <a:defRPr sz="1275" kern="1200">
        <a:solidFill>
          <a:schemeClr val="tx1"/>
        </a:solidFill>
        <a:latin typeface="+mn-lt"/>
        <a:ea typeface="+mn-ea"/>
        <a:cs typeface="+mn-cs"/>
      </a:defRPr>
    </a:lvl1pPr>
    <a:lvl2pPr marL="485775" algn="l" defTabSz="971550" rtl="0" eaLnBrk="1" latinLnBrk="0" hangingPunct="1">
      <a:defRPr sz="1275" kern="1200">
        <a:solidFill>
          <a:schemeClr val="tx1"/>
        </a:solidFill>
        <a:latin typeface="+mn-lt"/>
        <a:ea typeface="+mn-ea"/>
        <a:cs typeface="+mn-cs"/>
      </a:defRPr>
    </a:lvl2pPr>
    <a:lvl3pPr marL="971550" algn="l" defTabSz="971550" rtl="0" eaLnBrk="1" latinLnBrk="0" hangingPunct="1">
      <a:defRPr sz="1275" kern="1200">
        <a:solidFill>
          <a:schemeClr val="tx1"/>
        </a:solidFill>
        <a:latin typeface="+mn-lt"/>
        <a:ea typeface="+mn-ea"/>
        <a:cs typeface="+mn-cs"/>
      </a:defRPr>
    </a:lvl3pPr>
    <a:lvl4pPr marL="1457325" algn="l" defTabSz="971550" rtl="0" eaLnBrk="1" latinLnBrk="0" hangingPunct="1">
      <a:defRPr sz="1275" kern="1200">
        <a:solidFill>
          <a:schemeClr val="tx1"/>
        </a:solidFill>
        <a:latin typeface="+mn-lt"/>
        <a:ea typeface="+mn-ea"/>
        <a:cs typeface="+mn-cs"/>
      </a:defRPr>
    </a:lvl4pPr>
    <a:lvl5pPr marL="1943100" algn="l" defTabSz="971550" rtl="0" eaLnBrk="1" latinLnBrk="0" hangingPunct="1">
      <a:defRPr sz="1275" kern="1200">
        <a:solidFill>
          <a:schemeClr val="tx1"/>
        </a:solidFill>
        <a:latin typeface="+mn-lt"/>
        <a:ea typeface="+mn-ea"/>
        <a:cs typeface="+mn-cs"/>
      </a:defRPr>
    </a:lvl5pPr>
    <a:lvl6pPr marL="2428875" algn="l" defTabSz="971550" rtl="0" eaLnBrk="1" latinLnBrk="0" hangingPunct="1">
      <a:defRPr sz="1275" kern="1200">
        <a:solidFill>
          <a:schemeClr val="tx1"/>
        </a:solidFill>
        <a:latin typeface="+mn-lt"/>
        <a:ea typeface="+mn-ea"/>
        <a:cs typeface="+mn-cs"/>
      </a:defRPr>
    </a:lvl6pPr>
    <a:lvl7pPr marL="2914650" algn="l" defTabSz="971550" rtl="0" eaLnBrk="1" latinLnBrk="0" hangingPunct="1">
      <a:defRPr sz="1275" kern="1200">
        <a:solidFill>
          <a:schemeClr val="tx1"/>
        </a:solidFill>
        <a:latin typeface="+mn-lt"/>
        <a:ea typeface="+mn-ea"/>
        <a:cs typeface="+mn-cs"/>
      </a:defRPr>
    </a:lvl7pPr>
    <a:lvl8pPr marL="3400425" algn="l" defTabSz="971550" rtl="0" eaLnBrk="1" latinLnBrk="0" hangingPunct="1">
      <a:defRPr sz="1275" kern="1200">
        <a:solidFill>
          <a:schemeClr val="tx1"/>
        </a:solidFill>
        <a:latin typeface="+mn-lt"/>
        <a:ea typeface="+mn-ea"/>
        <a:cs typeface="+mn-cs"/>
      </a:defRPr>
    </a:lvl8pPr>
    <a:lvl9pPr marL="3886200" algn="l" defTabSz="971550" rtl="0" eaLnBrk="1" latinLnBrk="0" hangingPunct="1">
      <a:defRPr sz="127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149350" y="1233488"/>
            <a:ext cx="4437063" cy="3328987"/>
          </a:xfrm>
        </p:spPr>
      </p:sp>
      <p:sp>
        <p:nvSpPr>
          <p:cNvPr id="3" name="Notlar Yer Tutucusu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481A707-0A4C-444E-BBAC-8F56E4534DF7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7878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149350" y="1233488"/>
            <a:ext cx="4437063" cy="3328987"/>
          </a:xfrm>
        </p:spPr>
      </p:sp>
      <p:sp>
        <p:nvSpPr>
          <p:cNvPr id="3" name="Notlar Yer Tutucusu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481A707-0A4C-444E-BBAC-8F56E4534DF7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5319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sim Yer Tutucusu 5">
            <a:extLst>
              <a:ext uri="{FF2B5EF4-FFF2-40B4-BE49-F238E27FC236}">
                <a16:creationId xmlns:a16="http://schemas.microsoft.com/office/drawing/2014/main" id="{3D023C27-C474-480F-BC7F-9C1AAFCAD96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0826750" cy="3467745"/>
          </a:xfrm>
        </p:spPr>
        <p:txBody>
          <a:bodyPr rtlCol="0"/>
          <a:lstStyle/>
          <a:p>
            <a:pPr rtl="0"/>
            <a:r>
              <a:rPr lang="tr-TR" noProof="0"/>
              <a:t>Resim eklemek için simgeye tıklayın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A48A0F1A-22FB-45FF-80D6-4FE63A63EE04}"/>
              </a:ext>
            </a:extLst>
          </p:cNvPr>
          <p:cNvSpPr/>
          <p:nvPr userDrawn="1"/>
        </p:nvSpPr>
        <p:spPr>
          <a:xfrm>
            <a:off x="10333" y="3467744"/>
            <a:ext cx="10816417" cy="46495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530" tIns="47765" rIns="95530" bIns="4776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>
              <a:lnSpc>
                <a:spcPct val="150000"/>
              </a:lnSpc>
            </a:pPr>
            <a:endParaRPr lang="tr-TR" sz="1880" noProof="0">
              <a:latin typeface="Calibri" panose="020F0502020204030204" pitchFamily="34" charset="0"/>
            </a:endParaRPr>
          </a:p>
        </p:txBody>
      </p:sp>
      <p:sp>
        <p:nvSpPr>
          <p:cNvPr id="12" name="İçerik Yer Tutucusu 14">
            <a:extLst>
              <a:ext uri="{FF2B5EF4-FFF2-40B4-BE49-F238E27FC236}">
                <a16:creationId xmlns:a16="http://schemas.microsoft.com/office/drawing/2014/main" id="{0D990D0E-21A8-4155-B955-886A21DE182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46062" y="3735229"/>
            <a:ext cx="3114652" cy="422773"/>
          </a:xfrm>
        </p:spPr>
        <p:txBody>
          <a:bodyPr rtlCol="0">
            <a:noAutofit/>
          </a:bodyPr>
          <a:lstStyle>
            <a:lvl1pPr marL="0" indent="0">
              <a:buNone/>
              <a:defRPr sz="2507" b="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tr-TR" noProof="0"/>
              <a:t>Buraya Başlık Ekleyin</a:t>
            </a:r>
          </a:p>
        </p:txBody>
      </p:sp>
      <p:sp>
        <p:nvSpPr>
          <p:cNvPr id="13" name="Metin Yer Tutucusu 16">
            <a:extLst>
              <a:ext uri="{FF2B5EF4-FFF2-40B4-BE49-F238E27FC236}">
                <a16:creationId xmlns:a16="http://schemas.microsoft.com/office/drawing/2014/main" id="{E86030C3-0988-4616-B1A6-DC729760D6A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46062" y="4270198"/>
            <a:ext cx="3114652" cy="3542804"/>
          </a:xfrm>
        </p:spPr>
        <p:txBody>
          <a:bodyPr rtlCol="0">
            <a:normAutofit/>
          </a:bodyPr>
          <a:lstStyle>
            <a:lvl1pPr marL="0" indent="0">
              <a:lnSpc>
                <a:spcPct val="150000"/>
              </a:lnSpc>
              <a:spcBef>
                <a:spcPts val="1254"/>
              </a:spcBef>
              <a:buNone/>
              <a:defRPr sz="1149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477637" indent="0">
              <a:lnSpc>
                <a:spcPct val="150000"/>
              </a:lnSpc>
              <a:spcBef>
                <a:spcPts val="1254"/>
              </a:spcBef>
              <a:buNone/>
              <a:defRPr sz="1149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955274" indent="0">
              <a:lnSpc>
                <a:spcPct val="150000"/>
              </a:lnSpc>
              <a:spcBef>
                <a:spcPts val="1254"/>
              </a:spcBef>
              <a:buNone/>
              <a:defRPr sz="1149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432911" indent="0">
              <a:lnSpc>
                <a:spcPct val="150000"/>
              </a:lnSpc>
              <a:spcBef>
                <a:spcPts val="1254"/>
              </a:spcBef>
              <a:buNone/>
              <a:defRPr sz="1149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1910547" indent="0">
              <a:lnSpc>
                <a:spcPct val="150000"/>
              </a:lnSpc>
              <a:spcBef>
                <a:spcPts val="1254"/>
              </a:spcBef>
              <a:buNone/>
              <a:defRPr sz="1149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</a:lstStyle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11" name="Başlık 1">
            <a:extLst>
              <a:ext uri="{FF2B5EF4-FFF2-40B4-BE49-F238E27FC236}">
                <a16:creationId xmlns:a16="http://schemas.microsoft.com/office/drawing/2014/main" id="{B0BD0440-9D47-4C93-95F9-EFC0FCF1C62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454034" y="5415222"/>
            <a:ext cx="3110230" cy="1307852"/>
          </a:xfrm>
        </p:spPr>
        <p:txBody>
          <a:bodyPr vert="horz" rtlCol="0" anchor="ctr">
            <a:noAutofit/>
          </a:bodyPr>
          <a:lstStyle>
            <a:lvl1pPr algn="ctr">
              <a:lnSpc>
                <a:spcPct val="100000"/>
              </a:lnSpc>
              <a:defRPr sz="4179" b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tr-TR" noProof="0"/>
              <a:t>METNİ DÜZENLEYİN</a:t>
            </a:r>
          </a:p>
        </p:txBody>
      </p:sp>
      <p:sp>
        <p:nvSpPr>
          <p:cNvPr id="14" name="Alt Başlık 2">
            <a:extLst>
              <a:ext uri="{FF2B5EF4-FFF2-40B4-BE49-F238E27FC236}">
                <a16:creationId xmlns:a16="http://schemas.microsoft.com/office/drawing/2014/main" id="{D62D81F5-56E3-4D39-96F6-6C09DF4C283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454034" y="6822995"/>
            <a:ext cx="3110230" cy="473268"/>
          </a:xfrm>
        </p:spPr>
        <p:txBody>
          <a:bodyPr vert="horz" rtlCol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254" spc="313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394050" indent="0" algn="ctr">
              <a:buNone/>
              <a:defRPr sz="1724"/>
            </a:lvl2pPr>
            <a:lvl3pPr marL="788101" indent="0" algn="ctr">
              <a:buNone/>
              <a:defRPr sz="1551"/>
            </a:lvl3pPr>
            <a:lvl4pPr marL="1182151" indent="0" algn="ctr">
              <a:buNone/>
              <a:defRPr sz="1379"/>
            </a:lvl4pPr>
            <a:lvl5pPr marL="1576202" indent="0" algn="ctr">
              <a:buNone/>
              <a:defRPr sz="1379"/>
            </a:lvl5pPr>
            <a:lvl6pPr marL="1970252" indent="0" algn="ctr">
              <a:buNone/>
              <a:defRPr sz="1379"/>
            </a:lvl6pPr>
            <a:lvl7pPr marL="2364302" indent="0" algn="ctr">
              <a:buNone/>
              <a:defRPr sz="1379"/>
            </a:lvl7pPr>
            <a:lvl8pPr marL="2758353" indent="0" algn="ctr">
              <a:buNone/>
              <a:defRPr sz="1379"/>
            </a:lvl8pPr>
            <a:lvl9pPr marL="3152403" indent="0" algn="ctr">
              <a:buNone/>
              <a:defRPr sz="1379"/>
            </a:lvl9pPr>
          </a:lstStyle>
          <a:p>
            <a:pPr rtl="0"/>
            <a:r>
              <a:rPr lang="tr-TR" noProof="0"/>
              <a:t>METNİ DÜZENLEMEK İÇİN TIKLAYIN</a:t>
            </a:r>
          </a:p>
        </p:txBody>
      </p:sp>
      <p:sp>
        <p:nvSpPr>
          <p:cNvPr id="16" name="İçerik Yer Tutucusu 14">
            <a:extLst>
              <a:ext uri="{FF2B5EF4-FFF2-40B4-BE49-F238E27FC236}">
                <a16:creationId xmlns:a16="http://schemas.microsoft.com/office/drawing/2014/main" id="{6A973B95-8AB3-4E60-8A20-AB12D6D0E54E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850285" y="3735229"/>
            <a:ext cx="3114652" cy="422773"/>
          </a:xfrm>
        </p:spPr>
        <p:txBody>
          <a:bodyPr rtlCol="0">
            <a:noAutofit/>
          </a:bodyPr>
          <a:lstStyle>
            <a:lvl1pPr marL="0" indent="0">
              <a:buNone/>
              <a:defRPr sz="2507" b="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tr-TR" noProof="0"/>
              <a:t>Buraya Başlık Ekleyin</a:t>
            </a:r>
          </a:p>
        </p:txBody>
      </p:sp>
      <p:sp>
        <p:nvSpPr>
          <p:cNvPr id="17" name="Metin Yer Tutucusu 16">
            <a:extLst>
              <a:ext uri="{FF2B5EF4-FFF2-40B4-BE49-F238E27FC236}">
                <a16:creationId xmlns:a16="http://schemas.microsoft.com/office/drawing/2014/main" id="{2569348C-F945-4CEC-9698-686F8ABC8B2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850285" y="4270200"/>
            <a:ext cx="3114652" cy="1819558"/>
          </a:xfrm>
        </p:spPr>
        <p:txBody>
          <a:bodyPr rtlCol="0">
            <a:normAutofit/>
          </a:bodyPr>
          <a:lstStyle>
            <a:lvl1pPr marL="0" indent="0">
              <a:buNone/>
              <a:defRPr sz="1149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477637" indent="0">
              <a:buNone/>
              <a:defRPr sz="1149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955274" indent="0">
              <a:buNone/>
              <a:defRPr sz="1149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432911" indent="0">
              <a:buNone/>
              <a:defRPr sz="1149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1910547" indent="0">
              <a:buNone/>
              <a:defRPr sz="1149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</a:lstStyle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</p:spTree>
    <p:extLst>
      <p:ext uri="{BB962C8B-B14F-4D97-AF65-F5344CB8AC3E}">
        <p14:creationId xmlns:p14="http://schemas.microsoft.com/office/powerpoint/2010/main" val="29914019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561" y="5323153"/>
            <a:ext cx="7761145" cy="1804458"/>
          </a:xfrm>
        </p:spPr>
        <p:txBody>
          <a:bodyPr>
            <a:normAutofit/>
          </a:bodyPr>
          <a:lstStyle>
            <a:lvl1pPr>
              <a:defRPr sz="378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22684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42215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5852" y="631561"/>
            <a:ext cx="3789363" cy="1804458"/>
          </a:xfrm>
        </p:spPr>
        <p:txBody>
          <a:bodyPr anchor="b">
            <a:normAutofit/>
          </a:bodyPr>
          <a:lstStyle>
            <a:lvl1pPr algn="l">
              <a:defRPr sz="2368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560" y="631561"/>
            <a:ext cx="5255609" cy="649605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5852" y="2616468"/>
            <a:ext cx="3789363" cy="2476118"/>
          </a:xfrm>
        </p:spPr>
        <p:txBody>
          <a:bodyPr anchor="t">
            <a:normAutofit/>
          </a:bodyPr>
          <a:lstStyle>
            <a:lvl1pPr marL="0" indent="0">
              <a:buNone/>
              <a:defRPr sz="1894"/>
            </a:lvl1pPr>
            <a:lvl2pPr marL="541325" indent="0">
              <a:buNone/>
              <a:defRPr sz="1421"/>
            </a:lvl2pPr>
            <a:lvl3pPr marL="1082650" indent="0">
              <a:buNone/>
              <a:defRPr sz="1184"/>
            </a:lvl3pPr>
            <a:lvl4pPr marL="1623974" indent="0">
              <a:buNone/>
              <a:defRPr sz="1066"/>
            </a:lvl4pPr>
            <a:lvl5pPr marL="2165299" indent="0">
              <a:buNone/>
              <a:defRPr sz="1066"/>
            </a:lvl5pPr>
            <a:lvl6pPr marL="2706624" indent="0">
              <a:buNone/>
              <a:defRPr sz="1066"/>
            </a:lvl6pPr>
            <a:lvl7pPr marL="3247949" indent="0">
              <a:buNone/>
              <a:defRPr sz="1066"/>
            </a:lvl7pPr>
            <a:lvl8pPr marL="3789274" indent="0">
              <a:buNone/>
              <a:defRPr sz="1066"/>
            </a:lvl8pPr>
            <a:lvl9pPr marL="4330598" indent="0">
              <a:buNone/>
              <a:defRPr sz="1066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74546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3152" y="1714235"/>
            <a:ext cx="4218996" cy="1353344"/>
          </a:xfrm>
        </p:spPr>
        <p:txBody>
          <a:bodyPr anchor="b">
            <a:normAutofit/>
          </a:bodyPr>
          <a:lstStyle>
            <a:lvl1pPr algn="l">
              <a:defRPr sz="2842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902229" y="1082675"/>
            <a:ext cx="3884764" cy="5684044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894"/>
            </a:lvl1pPr>
            <a:lvl2pPr marL="541325" indent="0">
              <a:buNone/>
              <a:defRPr sz="1894"/>
            </a:lvl2pPr>
            <a:lvl3pPr marL="1082650" indent="0">
              <a:buNone/>
              <a:defRPr sz="1894"/>
            </a:lvl3pPr>
            <a:lvl4pPr marL="1623974" indent="0">
              <a:buNone/>
              <a:defRPr sz="1894"/>
            </a:lvl4pPr>
            <a:lvl5pPr marL="2165299" indent="0">
              <a:buNone/>
              <a:defRPr sz="1894"/>
            </a:lvl5pPr>
            <a:lvl6pPr marL="2706624" indent="0">
              <a:buNone/>
              <a:defRPr sz="1894"/>
            </a:lvl6pPr>
            <a:lvl7pPr marL="3247949" indent="0">
              <a:buNone/>
              <a:defRPr sz="1894"/>
            </a:lvl7pPr>
            <a:lvl8pPr marL="3789274" indent="0">
              <a:buNone/>
              <a:defRPr sz="1894"/>
            </a:lvl8pPr>
            <a:lvl9pPr marL="4330598" indent="0">
              <a:buNone/>
              <a:defRPr sz="1894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23421" y="3248025"/>
            <a:ext cx="4220139" cy="2466093"/>
          </a:xfrm>
        </p:spPr>
        <p:txBody>
          <a:bodyPr anchor="t">
            <a:normAutofit/>
          </a:bodyPr>
          <a:lstStyle>
            <a:lvl1pPr marL="0" indent="0">
              <a:buNone/>
              <a:defRPr sz="2131"/>
            </a:lvl1pPr>
            <a:lvl2pPr marL="541325" indent="0">
              <a:buNone/>
              <a:defRPr sz="1421"/>
            </a:lvl2pPr>
            <a:lvl3pPr marL="1082650" indent="0">
              <a:buNone/>
              <a:defRPr sz="1184"/>
            </a:lvl3pPr>
            <a:lvl4pPr marL="1623974" indent="0">
              <a:buNone/>
              <a:defRPr sz="1066"/>
            </a:lvl4pPr>
            <a:lvl5pPr marL="2165299" indent="0">
              <a:buNone/>
              <a:defRPr sz="1066"/>
            </a:lvl5pPr>
            <a:lvl6pPr marL="2706624" indent="0">
              <a:buNone/>
              <a:defRPr sz="1066"/>
            </a:lvl6pPr>
            <a:lvl7pPr marL="3247949" indent="0">
              <a:buNone/>
              <a:defRPr sz="1066"/>
            </a:lvl7pPr>
            <a:lvl8pPr marL="3789274" indent="0">
              <a:buNone/>
              <a:defRPr sz="1066"/>
            </a:lvl8pPr>
            <a:lvl9pPr marL="4330598" indent="0">
              <a:buNone/>
              <a:defRPr sz="1066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FFB4-400D-1240-AB24-6F86C96D4DFB}" type="datetimeFigureOut">
              <a:rPr lang="en-US" smtClean="0"/>
              <a:t>5/17/2024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31560" y="7308057"/>
            <a:ext cx="6881243" cy="43231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38083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561" y="5323153"/>
            <a:ext cx="7761145" cy="1804458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31561" y="631560"/>
            <a:ext cx="9563629" cy="369914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894"/>
            </a:lvl1pPr>
            <a:lvl2pPr marL="541325" indent="0">
              <a:buNone/>
              <a:defRPr sz="1894"/>
            </a:lvl2pPr>
            <a:lvl3pPr marL="1082650" indent="0">
              <a:buNone/>
              <a:defRPr sz="1894"/>
            </a:lvl3pPr>
            <a:lvl4pPr marL="1623974" indent="0">
              <a:buNone/>
              <a:defRPr sz="1894"/>
            </a:lvl4pPr>
            <a:lvl5pPr marL="2165299" indent="0">
              <a:buNone/>
              <a:defRPr sz="1894"/>
            </a:lvl5pPr>
            <a:lvl6pPr marL="2706624" indent="0">
              <a:buNone/>
              <a:defRPr sz="1894"/>
            </a:lvl6pPr>
            <a:lvl7pPr marL="3247949" indent="0">
              <a:buNone/>
              <a:defRPr sz="1894"/>
            </a:lvl7pPr>
            <a:lvl8pPr marL="3789274" indent="0">
              <a:buNone/>
              <a:defRPr sz="1894"/>
            </a:lvl8pPr>
            <a:lvl9pPr marL="4330598" indent="0">
              <a:buNone/>
              <a:defRPr sz="1894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02232" y="4551245"/>
            <a:ext cx="8621299" cy="541338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894"/>
            </a:lvl1pPr>
            <a:lvl2pPr marL="541325" indent="0">
              <a:buFontTx/>
              <a:buNone/>
              <a:defRPr/>
            </a:lvl2pPr>
            <a:lvl3pPr marL="1082650" indent="0">
              <a:buFontTx/>
              <a:buNone/>
              <a:defRPr/>
            </a:lvl3pPr>
            <a:lvl4pPr marL="1623974" indent="0">
              <a:buFontTx/>
              <a:buNone/>
              <a:defRPr/>
            </a:lvl4pPr>
            <a:lvl5pPr marL="2165299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FFB4-400D-1240-AB24-6F86C96D4DFB}" type="datetimeFigureOut">
              <a:rPr lang="en-US" smtClean="0"/>
              <a:t>5/17/2024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81014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561" y="631560"/>
            <a:ext cx="9563629" cy="3428471"/>
          </a:xfrm>
        </p:spPr>
        <p:txBody>
          <a:bodyPr anchor="ctr">
            <a:normAutofit/>
          </a:bodyPr>
          <a:lstStyle>
            <a:lvl1pPr algn="l">
              <a:defRPr sz="3315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1560" y="4872038"/>
            <a:ext cx="7558303" cy="2255573"/>
          </a:xfrm>
        </p:spPr>
        <p:txBody>
          <a:bodyPr anchor="ctr">
            <a:normAutofit/>
          </a:bodyPr>
          <a:lstStyle>
            <a:lvl1pPr marL="0" indent="0" algn="l">
              <a:buNone/>
              <a:defRPr sz="2131">
                <a:solidFill>
                  <a:schemeClr val="bg2">
                    <a:lumMod val="75000"/>
                  </a:schemeClr>
                </a:solidFill>
              </a:defRPr>
            </a:lvl1pPr>
            <a:lvl2pPr marL="541325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2pPr>
            <a:lvl3pPr marL="1082650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3pPr>
            <a:lvl4pPr marL="1623974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4pPr>
            <a:lvl5pPr marL="2165299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5pPr>
            <a:lvl6pPr marL="2706624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6pPr>
            <a:lvl7pPr marL="3247949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7pPr>
            <a:lvl8pPr marL="3789274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8pPr>
            <a:lvl9pPr marL="4330598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441019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3864" y="631560"/>
            <a:ext cx="8122178" cy="3428471"/>
          </a:xfrm>
        </p:spPr>
        <p:txBody>
          <a:bodyPr anchor="ctr">
            <a:normAutofit/>
          </a:bodyPr>
          <a:lstStyle>
            <a:lvl1pPr algn="l">
              <a:defRPr sz="3315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63121" y="4060031"/>
            <a:ext cx="7580699" cy="571412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541325" indent="0">
              <a:buFontTx/>
              <a:buNone/>
              <a:defRPr/>
            </a:lvl2pPr>
            <a:lvl3pPr marL="1082650" indent="0">
              <a:buFontTx/>
              <a:buNone/>
              <a:defRPr/>
            </a:lvl3pPr>
            <a:lvl4pPr marL="1623974" indent="0">
              <a:buFontTx/>
              <a:buNone/>
              <a:defRPr/>
            </a:lvl4pPr>
            <a:lvl5pPr marL="2165299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1561" y="5092587"/>
            <a:ext cx="7556893" cy="2035024"/>
          </a:xfrm>
        </p:spPr>
        <p:txBody>
          <a:bodyPr anchor="ctr">
            <a:normAutofit/>
          </a:bodyPr>
          <a:lstStyle>
            <a:lvl1pPr marL="0" indent="0" algn="l">
              <a:buNone/>
              <a:defRPr sz="2368">
                <a:solidFill>
                  <a:schemeClr val="bg2">
                    <a:lumMod val="75000"/>
                  </a:schemeClr>
                </a:solidFill>
              </a:defRPr>
            </a:lvl1pPr>
            <a:lvl2pPr marL="541325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2pPr>
            <a:lvl3pPr marL="1082650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3pPr>
            <a:lvl4pPr marL="1623974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4pPr>
            <a:lvl5pPr marL="2165299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5pPr>
            <a:lvl6pPr marL="2706624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6pPr>
            <a:lvl7pPr marL="3247949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7pPr>
            <a:lvl8pPr marL="3789274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8pPr>
            <a:lvl9pPr marL="4330598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70670" y="841399"/>
            <a:ext cx="541478" cy="692391"/>
          </a:xfrm>
          <a:prstGeom prst="rect">
            <a:avLst/>
          </a:prstGeom>
        </p:spPr>
        <p:txBody>
          <a:bodyPr vert="horz" lIns="108267" tIns="54134" rIns="108267" bIns="54134" rtlCol="0" anchor="ctr">
            <a:noAutofit/>
          </a:bodyPr>
          <a:lstStyle/>
          <a:p>
            <a:pPr lvl="0"/>
            <a:r>
              <a:rPr lang="en-US" sz="9472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112515" y="3278101"/>
            <a:ext cx="541478" cy="692391"/>
          </a:xfrm>
          <a:prstGeom prst="rect">
            <a:avLst/>
          </a:prstGeom>
        </p:spPr>
        <p:txBody>
          <a:bodyPr vert="horz" lIns="108267" tIns="54134" rIns="108267" bIns="54134" rtlCol="0" anchor="ctr">
            <a:noAutofit/>
          </a:bodyPr>
          <a:lstStyle/>
          <a:p>
            <a:pPr lvl="0" algn="r"/>
            <a:r>
              <a:rPr lang="en-US" sz="9472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2394315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561" y="4060031"/>
            <a:ext cx="7556893" cy="2009769"/>
          </a:xfrm>
        </p:spPr>
        <p:txBody>
          <a:bodyPr anchor="b">
            <a:normAutofit/>
          </a:bodyPr>
          <a:lstStyle>
            <a:lvl1pPr algn="l">
              <a:defRPr sz="3315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1560" y="6077592"/>
            <a:ext cx="7558303" cy="1050018"/>
          </a:xfrm>
        </p:spPr>
        <p:txBody>
          <a:bodyPr anchor="t">
            <a:normAutofit/>
          </a:bodyPr>
          <a:lstStyle>
            <a:lvl1pPr marL="0" indent="0" algn="l">
              <a:buNone/>
              <a:defRPr sz="2131">
                <a:solidFill>
                  <a:schemeClr val="bg2">
                    <a:lumMod val="75000"/>
                  </a:schemeClr>
                </a:solidFill>
              </a:defRPr>
            </a:lvl1pPr>
            <a:lvl2pPr marL="541325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2pPr>
            <a:lvl3pPr marL="1082650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3pPr>
            <a:lvl4pPr marL="1623974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4pPr>
            <a:lvl5pPr marL="2165299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5pPr>
            <a:lvl6pPr marL="2706624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6pPr>
            <a:lvl7pPr marL="3247949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7pPr>
            <a:lvl8pPr marL="3789274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8pPr>
            <a:lvl9pPr marL="4330598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FFB4-400D-1240-AB24-6F86C96D4DFB}" type="datetimeFigureOut">
              <a:rPr lang="en-US" smtClean="0"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994994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3864" y="631560"/>
            <a:ext cx="8122177" cy="3428471"/>
          </a:xfrm>
        </p:spPr>
        <p:txBody>
          <a:bodyPr anchor="ctr">
            <a:normAutofit/>
          </a:bodyPr>
          <a:lstStyle>
            <a:lvl1pPr algn="l">
              <a:defRPr sz="3315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31561" y="4601369"/>
            <a:ext cx="7556893" cy="1243071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368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1560" y="5864490"/>
            <a:ext cx="7556892" cy="1263121"/>
          </a:xfrm>
        </p:spPr>
        <p:txBody>
          <a:bodyPr anchor="t">
            <a:normAutofit/>
          </a:bodyPr>
          <a:lstStyle>
            <a:lvl1pPr marL="0" indent="0" algn="l">
              <a:buNone/>
              <a:defRPr sz="2131">
                <a:solidFill>
                  <a:schemeClr val="bg2">
                    <a:lumMod val="75000"/>
                  </a:schemeClr>
                </a:solidFill>
              </a:defRPr>
            </a:lvl1pPr>
            <a:lvl2pPr marL="541325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2pPr>
            <a:lvl3pPr marL="1082650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3pPr>
            <a:lvl4pPr marL="1623974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4pPr>
            <a:lvl5pPr marL="2165299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5pPr>
            <a:lvl6pPr marL="2706624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6pPr>
            <a:lvl7pPr marL="3247949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7pPr>
            <a:lvl8pPr marL="3789274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8pPr>
            <a:lvl9pPr marL="4330598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FFB4-400D-1240-AB24-6F86C96D4DFB}" type="datetimeFigureOut">
              <a:rPr lang="en-US" smtClean="0"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70670" y="841399"/>
            <a:ext cx="541478" cy="692391"/>
          </a:xfrm>
          <a:prstGeom prst="rect">
            <a:avLst/>
          </a:prstGeom>
        </p:spPr>
        <p:txBody>
          <a:bodyPr vert="horz" lIns="108267" tIns="54134" rIns="108267" bIns="54134" rtlCol="0" anchor="ctr">
            <a:noAutofit/>
          </a:bodyPr>
          <a:lstStyle/>
          <a:p>
            <a:pPr lvl="0"/>
            <a:r>
              <a:rPr lang="en-US" sz="9472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112515" y="3278101"/>
            <a:ext cx="541478" cy="692391"/>
          </a:xfrm>
          <a:prstGeom prst="rect">
            <a:avLst/>
          </a:prstGeom>
        </p:spPr>
        <p:txBody>
          <a:bodyPr vert="horz" lIns="108267" tIns="54134" rIns="108267" bIns="54134" rtlCol="0" anchor="ctr">
            <a:noAutofit/>
          </a:bodyPr>
          <a:lstStyle/>
          <a:p>
            <a:pPr lvl="0" algn="r"/>
            <a:r>
              <a:rPr lang="en-US" sz="9472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5189453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560" y="631560"/>
            <a:ext cx="8910588" cy="3428471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315" b="0" dirty="0"/>
            </a:lvl1pPr>
          </a:lstStyle>
          <a:p>
            <a:pPr marL="0" lvl="0"/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31561" y="4651494"/>
            <a:ext cx="7556893" cy="99245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368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1560" y="5643948"/>
            <a:ext cx="7556892" cy="1483664"/>
          </a:xfrm>
        </p:spPr>
        <p:txBody>
          <a:bodyPr anchor="t">
            <a:normAutofit/>
          </a:bodyPr>
          <a:lstStyle>
            <a:lvl1pPr marL="0" indent="0" algn="l">
              <a:buNone/>
              <a:defRPr sz="2131">
                <a:solidFill>
                  <a:schemeClr val="bg2">
                    <a:lumMod val="75000"/>
                  </a:schemeClr>
                </a:solidFill>
              </a:defRPr>
            </a:lvl1pPr>
            <a:lvl2pPr marL="541325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2pPr>
            <a:lvl3pPr marL="1082650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3pPr>
            <a:lvl4pPr marL="1623974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4pPr>
            <a:lvl5pPr marL="2165299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5pPr>
            <a:lvl6pPr marL="2706624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6pPr>
            <a:lvl7pPr marL="3247949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7pPr>
            <a:lvl8pPr marL="3789274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8pPr>
            <a:lvl9pPr marL="4330598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FFB4-400D-1240-AB24-6F86C96D4DFB}" type="datetimeFigureOut">
              <a:rPr lang="en-US" smtClean="0"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86212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sim Yer Tutucusu 5">
            <a:extLst>
              <a:ext uri="{FF2B5EF4-FFF2-40B4-BE49-F238E27FC236}">
                <a16:creationId xmlns:a16="http://schemas.microsoft.com/office/drawing/2014/main" id="{3D023C27-C474-480F-BC7F-9C1AAFCAD96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608918" y="0"/>
            <a:ext cx="7217833" cy="4617291"/>
          </a:xfrm>
        </p:spPr>
        <p:txBody>
          <a:bodyPr rtlCol="0"/>
          <a:lstStyle/>
          <a:p>
            <a:pPr rtl="0"/>
            <a:r>
              <a:rPr lang="tr-TR" noProof="0"/>
              <a:t>Resim eklemek için simgeye tıklayın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A48A0F1A-22FB-45FF-80D6-4FE63A63EE04}"/>
              </a:ext>
            </a:extLst>
          </p:cNvPr>
          <p:cNvSpPr/>
          <p:nvPr userDrawn="1"/>
        </p:nvSpPr>
        <p:spPr>
          <a:xfrm>
            <a:off x="10335" y="0"/>
            <a:ext cx="3598583" cy="811726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530" tIns="47765" rIns="95530" bIns="4776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>
              <a:lnSpc>
                <a:spcPct val="150000"/>
              </a:lnSpc>
            </a:pPr>
            <a:endParaRPr lang="tr-TR" sz="1880" noProof="0">
              <a:latin typeface="Calibri" panose="020F0502020204030204" pitchFamily="34" charset="0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DF01E5D2-6D16-41B9-8D95-C3831084A5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454034" y="5415222"/>
            <a:ext cx="3110230" cy="1307852"/>
          </a:xfrm>
        </p:spPr>
        <p:txBody>
          <a:bodyPr vert="horz" rtlCol="0" anchor="ctr">
            <a:noAutofit/>
          </a:bodyPr>
          <a:lstStyle>
            <a:lvl1pPr algn="ctr">
              <a:lnSpc>
                <a:spcPct val="100000"/>
              </a:lnSpc>
              <a:defRPr sz="4179" b="0">
                <a:solidFill>
                  <a:schemeClr val="tx2"/>
                </a:solidFill>
                <a:latin typeface="+mj-lt"/>
              </a:defRPr>
            </a:lvl1pPr>
          </a:lstStyle>
          <a:p>
            <a:pPr rtl="0"/>
            <a:r>
              <a:rPr lang="tr-TR" noProof="0"/>
              <a:t>METNİ DÜZENLEYİN</a:t>
            </a:r>
          </a:p>
        </p:txBody>
      </p:sp>
      <p:sp>
        <p:nvSpPr>
          <p:cNvPr id="18" name="Alt Başlık 2">
            <a:extLst>
              <a:ext uri="{FF2B5EF4-FFF2-40B4-BE49-F238E27FC236}">
                <a16:creationId xmlns:a16="http://schemas.microsoft.com/office/drawing/2014/main" id="{C1E1772A-8C1A-43F8-A297-A2A1C4961A7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454034" y="6822995"/>
            <a:ext cx="3110230" cy="473268"/>
          </a:xfrm>
        </p:spPr>
        <p:txBody>
          <a:bodyPr vert="horz" rtlCol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254" spc="313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  <a:lvl2pPr marL="394050" indent="0" algn="ctr">
              <a:buNone/>
              <a:defRPr sz="1724"/>
            </a:lvl2pPr>
            <a:lvl3pPr marL="788101" indent="0" algn="ctr">
              <a:buNone/>
              <a:defRPr sz="1551"/>
            </a:lvl3pPr>
            <a:lvl4pPr marL="1182151" indent="0" algn="ctr">
              <a:buNone/>
              <a:defRPr sz="1379"/>
            </a:lvl4pPr>
            <a:lvl5pPr marL="1576202" indent="0" algn="ctr">
              <a:buNone/>
              <a:defRPr sz="1379"/>
            </a:lvl5pPr>
            <a:lvl6pPr marL="1970252" indent="0" algn="ctr">
              <a:buNone/>
              <a:defRPr sz="1379"/>
            </a:lvl6pPr>
            <a:lvl7pPr marL="2364302" indent="0" algn="ctr">
              <a:buNone/>
              <a:defRPr sz="1379"/>
            </a:lvl7pPr>
            <a:lvl8pPr marL="2758353" indent="0" algn="ctr">
              <a:buNone/>
              <a:defRPr sz="1379"/>
            </a:lvl8pPr>
            <a:lvl9pPr marL="3152403" indent="0" algn="ctr">
              <a:buNone/>
              <a:defRPr sz="1379"/>
            </a:lvl9pPr>
          </a:lstStyle>
          <a:p>
            <a:pPr rtl="0"/>
            <a:r>
              <a:rPr lang="tr-TR" noProof="0"/>
              <a:t>METNİ DÜZENLEMEK İÇİN TIKLAYIN</a:t>
            </a:r>
          </a:p>
        </p:txBody>
      </p:sp>
      <p:sp>
        <p:nvSpPr>
          <p:cNvPr id="15" name="Dikdörtgen 14">
            <a:extLst>
              <a:ext uri="{FF2B5EF4-FFF2-40B4-BE49-F238E27FC236}">
                <a16:creationId xmlns:a16="http://schemas.microsoft.com/office/drawing/2014/main" id="{97492751-E9EF-463C-8C1E-1AA3A9B1D816}"/>
              </a:ext>
            </a:extLst>
          </p:cNvPr>
          <p:cNvSpPr/>
          <p:nvPr userDrawn="1"/>
        </p:nvSpPr>
        <p:spPr>
          <a:xfrm>
            <a:off x="3611501" y="4060031"/>
            <a:ext cx="3603750" cy="4060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r-TR" sz="1880" noProof="0">
              <a:latin typeface="Calibri" panose="020F0502020204030204" pitchFamily="34" charset="0"/>
            </a:endParaRPr>
          </a:p>
        </p:txBody>
      </p:sp>
      <p:sp>
        <p:nvSpPr>
          <p:cNvPr id="20" name="İçerik Yer Tutucusu 14">
            <a:extLst>
              <a:ext uri="{FF2B5EF4-FFF2-40B4-BE49-F238E27FC236}">
                <a16:creationId xmlns:a16="http://schemas.microsoft.com/office/drawing/2014/main" id="{E6FA2C89-4818-4619-8F8B-31E5505EAF76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850285" y="4924541"/>
            <a:ext cx="3114652" cy="422773"/>
          </a:xfrm>
        </p:spPr>
        <p:txBody>
          <a:bodyPr rtlCol="0">
            <a:noAutofit/>
          </a:bodyPr>
          <a:lstStyle>
            <a:lvl1pPr marL="0" indent="0">
              <a:buNone/>
              <a:defRPr sz="2507" b="0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tr-TR" noProof="0"/>
              <a:t>Buraya Başlık Ekleyin</a:t>
            </a:r>
          </a:p>
        </p:txBody>
      </p:sp>
      <p:sp>
        <p:nvSpPr>
          <p:cNvPr id="21" name="Metin Yer Tutucusu 16">
            <a:extLst>
              <a:ext uri="{FF2B5EF4-FFF2-40B4-BE49-F238E27FC236}">
                <a16:creationId xmlns:a16="http://schemas.microsoft.com/office/drawing/2014/main" id="{67651986-01F3-4697-A0D4-31F6A109831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850285" y="5449414"/>
            <a:ext cx="3114652" cy="1819558"/>
          </a:xfrm>
        </p:spPr>
        <p:txBody>
          <a:bodyPr rtlCol="0">
            <a:normAutofit/>
          </a:bodyPr>
          <a:lstStyle>
            <a:lvl1pPr marL="0" indent="0">
              <a:buNone/>
              <a:defRPr sz="1149">
                <a:solidFill>
                  <a:schemeClr val="tx2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477637" indent="0">
              <a:buNone/>
              <a:defRPr sz="1149">
                <a:solidFill>
                  <a:schemeClr val="tx2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955274" indent="0">
              <a:buNone/>
              <a:defRPr sz="1149">
                <a:solidFill>
                  <a:schemeClr val="tx2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432911" indent="0">
              <a:buNone/>
              <a:defRPr sz="1149">
                <a:solidFill>
                  <a:schemeClr val="tx2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1910547" indent="0">
              <a:buNone/>
              <a:defRPr sz="1149">
                <a:solidFill>
                  <a:schemeClr val="tx2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</a:lstStyle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12" name="İçerik Yer Tutucusu 14">
            <a:extLst>
              <a:ext uri="{FF2B5EF4-FFF2-40B4-BE49-F238E27FC236}">
                <a16:creationId xmlns:a16="http://schemas.microsoft.com/office/drawing/2014/main" id="{0D990D0E-21A8-4155-B955-886A21DE182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46062" y="1599248"/>
            <a:ext cx="3114652" cy="422773"/>
          </a:xfrm>
        </p:spPr>
        <p:txBody>
          <a:bodyPr rtlCol="0">
            <a:noAutofit/>
          </a:bodyPr>
          <a:lstStyle>
            <a:lvl1pPr marL="0" indent="0">
              <a:buNone/>
              <a:defRPr sz="2507" b="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tr-TR" noProof="0"/>
              <a:t>Buraya Başlık Ekleyin</a:t>
            </a:r>
          </a:p>
        </p:txBody>
      </p:sp>
      <p:sp>
        <p:nvSpPr>
          <p:cNvPr id="13" name="Metin Yer Tutucusu 16">
            <a:extLst>
              <a:ext uri="{FF2B5EF4-FFF2-40B4-BE49-F238E27FC236}">
                <a16:creationId xmlns:a16="http://schemas.microsoft.com/office/drawing/2014/main" id="{E86030C3-0988-4616-B1A6-DC729760D6A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46062" y="2135834"/>
            <a:ext cx="3114652" cy="5022119"/>
          </a:xfrm>
        </p:spPr>
        <p:txBody>
          <a:bodyPr rtlCol="0">
            <a:normAutofit/>
          </a:bodyPr>
          <a:lstStyle>
            <a:lvl1pPr marL="0" indent="0">
              <a:lnSpc>
                <a:spcPct val="150000"/>
              </a:lnSpc>
              <a:spcBef>
                <a:spcPts val="1254"/>
              </a:spcBef>
              <a:buNone/>
              <a:defRPr sz="1149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477637" indent="0">
              <a:lnSpc>
                <a:spcPct val="150000"/>
              </a:lnSpc>
              <a:spcBef>
                <a:spcPts val="1254"/>
              </a:spcBef>
              <a:buNone/>
              <a:defRPr sz="1149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955274" indent="0">
              <a:lnSpc>
                <a:spcPct val="150000"/>
              </a:lnSpc>
              <a:spcBef>
                <a:spcPts val="1254"/>
              </a:spcBef>
              <a:buNone/>
              <a:defRPr sz="1149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432911" indent="0">
              <a:lnSpc>
                <a:spcPct val="150000"/>
              </a:lnSpc>
              <a:spcBef>
                <a:spcPts val="1254"/>
              </a:spcBef>
              <a:buNone/>
              <a:defRPr sz="1149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1910547" indent="0">
              <a:lnSpc>
                <a:spcPct val="150000"/>
              </a:lnSpc>
              <a:spcBef>
                <a:spcPts val="1254"/>
              </a:spcBef>
              <a:buNone/>
              <a:defRPr sz="1149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</a:lstStyle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</p:spTree>
    <p:extLst>
      <p:ext uri="{BB962C8B-B14F-4D97-AF65-F5344CB8AC3E}">
        <p14:creationId xmlns:p14="http://schemas.microsoft.com/office/powerpoint/2010/main" val="7774006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561" y="5323153"/>
            <a:ext cx="7761145" cy="1804458"/>
          </a:xfrm>
        </p:spPr>
        <p:txBody>
          <a:bodyPr>
            <a:normAutofit/>
          </a:bodyPr>
          <a:lstStyle>
            <a:lvl1pPr algn="l">
              <a:defRPr sz="3315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1561" y="631562"/>
            <a:ext cx="7761145" cy="4461026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169835"/>
      </p:ext>
    </p:extLst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74807" y="631561"/>
            <a:ext cx="2420382" cy="5232929"/>
          </a:xfrm>
        </p:spPr>
        <p:txBody>
          <a:bodyPr vert="eaVert">
            <a:normAutofit/>
          </a:bodyPr>
          <a:lstStyle>
            <a:lvl1pPr>
              <a:defRPr sz="3315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1560" y="631561"/>
            <a:ext cx="6926577" cy="649605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699196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DF7DA993-9462-4064-B89B-BCEF27D4DACC}"/>
              </a:ext>
            </a:extLst>
          </p:cNvPr>
          <p:cNvSpPr/>
          <p:nvPr userDrawn="1"/>
        </p:nvSpPr>
        <p:spPr>
          <a:xfrm>
            <a:off x="7216624" y="3480789"/>
            <a:ext cx="3598583" cy="463927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530" tIns="47765" rIns="95530" bIns="4776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>
              <a:lnSpc>
                <a:spcPct val="150000"/>
              </a:lnSpc>
            </a:pPr>
            <a:endParaRPr lang="tr-TR" sz="1880" noProof="0">
              <a:latin typeface="Calibri" panose="020F0502020204030204" pitchFamily="34" charset="0"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C8931403-AA2F-415D-BC4C-E1168B62C473}"/>
              </a:ext>
            </a:extLst>
          </p:cNvPr>
          <p:cNvSpPr/>
          <p:nvPr userDrawn="1"/>
        </p:nvSpPr>
        <p:spPr>
          <a:xfrm>
            <a:off x="-342" y="3477989"/>
            <a:ext cx="3598583" cy="463927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530" tIns="47765" rIns="95530" bIns="4776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>
              <a:lnSpc>
                <a:spcPct val="150000"/>
              </a:lnSpc>
            </a:pPr>
            <a:endParaRPr lang="tr-TR" sz="1880" noProof="0">
              <a:latin typeface="Calibri" panose="020F0502020204030204" pitchFamily="34" charset="0"/>
            </a:endParaRPr>
          </a:p>
        </p:txBody>
      </p:sp>
      <p:sp>
        <p:nvSpPr>
          <p:cNvPr id="15" name="Resim Yer Tutucusu 12">
            <a:extLst>
              <a:ext uri="{FF2B5EF4-FFF2-40B4-BE49-F238E27FC236}">
                <a16:creationId xmlns:a16="http://schemas.microsoft.com/office/drawing/2014/main" id="{86D9E3AF-002F-496A-AE6E-5675F645927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612334" y="4671806"/>
            <a:ext cx="3603750" cy="3448259"/>
          </a:xfrm>
        </p:spPr>
        <p:txBody>
          <a:bodyPr rtlCol="0"/>
          <a:lstStyle/>
          <a:p>
            <a:pPr rtl="0"/>
            <a:r>
              <a:rPr lang="tr-TR" noProof="0"/>
              <a:t>Resim eklemek için simgeye tıklayın</a:t>
            </a:r>
          </a:p>
        </p:txBody>
      </p:sp>
      <p:sp>
        <p:nvSpPr>
          <p:cNvPr id="16" name="Resim Yer Tutucusu 11">
            <a:extLst>
              <a:ext uri="{FF2B5EF4-FFF2-40B4-BE49-F238E27FC236}">
                <a16:creationId xmlns:a16="http://schemas.microsoft.com/office/drawing/2014/main" id="{86E48971-37C3-4BED-A53F-BBE4AE0A58D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1400"/>
            <a:ext cx="3598241" cy="3477989"/>
          </a:xfrm>
        </p:spPr>
        <p:txBody>
          <a:bodyPr rtlCol="0"/>
          <a:lstStyle/>
          <a:p>
            <a:pPr rtl="0"/>
            <a:r>
              <a:rPr lang="tr-TR" noProof="0"/>
              <a:t>Resim eklemek için simgeye tıklayın</a:t>
            </a:r>
          </a:p>
        </p:txBody>
      </p:sp>
      <p:sp>
        <p:nvSpPr>
          <p:cNvPr id="18" name="Resim Yer Tutucusu 14">
            <a:extLst>
              <a:ext uri="{FF2B5EF4-FFF2-40B4-BE49-F238E27FC236}">
                <a16:creationId xmlns:a16="http://schemas.microsoft.com/office/drawing/2014/main" id="{E35617C7-C13A-4F76-8C0C-AF5E38C6227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216086" y="0"/>
            <a:ext cx="3610666" cy="3477989"/>
          </a:xfrm>
        </p:spPr>
        <p:txBody>
          <a:bodyPr rtlCol="0"/>
          <a:lstStyle/>
          <a:p>
            <a:pPr rtl="0"/>
            <a:r>
              <a:rPr lang="tr-TR" noProof="0"/>
              <a:t>Resim eklemek için simgeye tıklayın</a:t>
            </a:r>
          </a:p>
        </p:txBody>
      </p:sp>
      <p:sp>
        <p:nvSpPr>
          <p:cNvPr id="26" name="Metin Yer Tutucusu 18">
            <a:extLst>
              <a:ext uri="{FF2B5EF4-FFF2-40B4-BE49-F238E27FC236}">
                <a16:creationId xmlns:a16="http://schemas.microsoft.com/office/drawing/2014/main" id="{7DB83E81-869F-4BAD-AEC6-B87F2B879A3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6064" y="4607670"/>
            <a:ext cx="3018708" cy="3254167"/>
          </a:xfrm>
        </p:spPr>
        <p:txBody>
          <a:bodyPr lIns="0" rtlCol="0">
            <a:normAutofit/>
          </a:bodyPr>
          <a:lstStyle>
            <a:lvl1pPr marL="0" indent="0">
              <a:lnSpc>
                <a:spcPct val="150000"/>
              </a:lnSpc>
              <a:spcBef>
                <a:spcPts val="1254"/>
              </a:spcBef>
              <a:buFont typeface="Arial" panose="020B0604020202020204" pitchFamily="34" charset="0"/>
              <a:buNone/>
              <a:defRPr sz="1254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477637" indent="0">
              <a:lnSpc>
                <a:spcPct val="150000"/>
              </a:lnSpc>
              <a:spcBef>
                <a:spcPts val="1254"/>
              </a:spcBef>
              <a:buNone/>
              <a:defRPr sz="1254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955274" indent="0">
              <a:lnSpc>
                <a:spcPct val="150000"/>
              </a:lnSpc>
              <a:spcBef>
                <a:spcPts val="1254"/>
              </a:spcBef>
              <a:buNone/>
              <a:defRPr sz="1254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432911" indent="0">
              <a:lnSpc>
                <a:spcPct val="150000"/>
              </a:lnSpc>
              <a:spcBef>
                <a:spcPts val="1254"/>
              </a:spcBef>
              <a:buNone/>
              <a:defRPr sz="1254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1910547" indent="0">
              <a:lnSpc>
                <a:spcPct val="150000"/>
              </a:lnSpc>
              <a:spcBef>
                <a:spcPts val="1254"/>
              </a:spcBef>
              <a:buNone/>
              <a:defRPr sz="1254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</a:lstStyle>
          <a:p>
            <a:pPr lvl="0" rtl="0"/>
            <a:r>
              <a:rPr lang="tr-TR" noProof="0"/>
              <a:t>Ana Şablonu düzenlemek için tıklayın </a:t>
            </a:r>
            <a:br>
              <a:rPr lang="tr-TR" noProof="0"/>
            </a:br>
            <a:r>
              <a:rPr lang="tr-TR" noProof="0"/>
              <a:t>mmetin stilleri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24" name="Metin Yer Tutucusu 16">
            <a:extLst>
              <a:ext uri="{FF2B5EF4-FFF2-40B4-BE49-F238E27FC236}">
                <a16:creationId xmlns:a16="http://schemas.microsoft.com/office/drawing/2014/main" id="{998F7F43-9F0A-4A12-909E-A0A45D51298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72589" y="248372"/>
            <a:ext cx="3116792" cy="752211"/>
          </a:xfrm>
        </p:spPr>
        <p:txBody>
          <a:bodyPr lIns="0" rtlCol="0" anchor="t">
            <a:noAutofit/>
          </a:bodyPr>
          <a:lstStyle>
            <a:lvl1pPr marL="0" indent="0">
              <a:buNone/>
              <a:defRPr sz="2507" b="0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tr-TR" noProof="0"/>
              <a:t>Buraya </a:t>
            </a:r>
            <a:br>
              <a:rPr lang="tr-TR" noProof="0"/>
            </a:br>
            <a:r>
              <a:rPr lang="tr-TR" noProof="0"/>
              <a:t>Başlık Ekleyin</a:t>
            </a:r>
          </a:p>
        </p:txBody>
      </p:sp>
      <p:sp>
        <p:nvSpPr>
          <p:cNvPr id="25" name="Metin Yer Tutucusu 18">
            <a:extLst>
              <a:ext uri="{FF2B5EF4-FFF2-40B4-BE49-F238E27FC236}">
                <a16:creationId xmlns:a16="http://schemas.microsoft.com/office/drawing/2014/main" id="{F5331389-512C-445A-AAE9-512161E8106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72246" y="682361"/>
            <a:ext cx="3116792" cy="3629069"/>
          </a:xfrm>
        </p:spPr>
        <p:txBody>
          <a:bodyPr lIns="0" rtlCol="0">
            <a:normAutofit/>
          </a:bodyPr>
          <a:lstStyle>
            <a:lvl1pPr marL="0" indent="0">
              <a:lnSpc>
                <a:spcPct val="150000"/>
              </a:lnSpc>
              <a:spcBef>
                <a:spcPts val="1254"/>
              </a:spcBef>
              <a:buFont typeface="Arial" panose="020B0604020202020204" pitchFamily="34" charset="0"/>
              <a:buNone/>
              <a:defRPr sz="1254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477637" indent="0">
              <a:lnSpc>
                <a:spcPct val="150000"/>
              </a:lnSpc>
              <a:spcBef>
                <a:spcPts val="1254"/>
              </a:spcBef>
              <a:buNone/>
              <a:defRPr sz="1254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955274" indent="0">
              <a:lnSpc>
                <a:spcPct val="150000"/>
              </a:lnSpc>
              <a:spcBef>
                <a:spcPts val="1254"/>
              </a:spcBef>
              <a:buNone/>
              <a:defRPr sz="1254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432911" indent="0">
              <a:lnSpc>
                <a:spcPct val="150000"/>
              </a:lnSpc>
              <a:spcBef>
                <a:spcPts val="1254"/>
              </a:spcBef>
              <a:buNone/>
              <a:defRPr sz="1254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1910547" indent="0">
              <a:lnSpc>
                <a:spcPct val="150000"/>
              </a:lnSpc>
              <a:spcBef>
                <a:spcPts val="1254"/>
              </a:spcBef>
              <a:buNone/>
              <a:defRPr sz="1254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</a:lstStyle>
          <a:p>
            <a:pPr lvl="0" rtl="0"/>
            <a:r>
              <a:rPr lang="tr-TR" noProof="0"/>
              <a:t>Ana Şablonu düzenlemek için tıklayın </a:t>
            </a:r>
            <a:br>
              <a:rPr lang="tr-TR" noProof="0"/>
            </a:br>
            <a:r>
              <a:rPr lang="tr-TR" noProof="0"/>
              <a:t>mmetin stilleri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14" name="Metin Yer Tutucusu 18">
            <a:extLst>
              <a:ext uri="{FF2B5EF4-FFF2-40B4-BE49-F238E27FC236}">
                <a16:creationId xmlns:a16="http://schemas.microsoft.com/office/drawing/2014/main" id="{77F65966-649A-4014-AAD1-3121592E2E3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483719" y="4545321"/>
            <a:ext cx="3107646" cy="3254167"/>
          </a:xfrm>
        </p:spPr>
        <p:txBody>
          <a:bodyPr lIns="0" rtlCol="0">
            <a:no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2507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477637" indent="0">
              <a:lnSpc>
                <a:spcPct val="100000"/>
              </a:lnSpc>
              <a:buNone/>
              <a:defRPr sz="1463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2pPr>
            <a:lvl3pPr marL="955274" indent="0">
              <a:lnSpc>
                <a:spcPct val="100000"/>
              </a:lnSpc>
              <a:buNone/>
              <a:defRPr sz="1463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3pPr>
            <a:lvl4pPr marL="1432911" indent="0">
              <a:lnSpc>
                <a:spcPct val="100000"/>
              </a:lnSpc>
              <a:buNone/>
              <a:defRPr sz="1463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4pPr>
            <a:lvl5pPr marL="1910547" indent="0">
              <a:lnSpc>
                <a:spcPct val="100000"/>
              </a:lnSpc>
              <a:buNone/>
              <a:defRPr sz="1463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5pPr>
          </a:lstStyle>
          <a:p>
            <a:pPr lvl="0" rtl="0"/>
            <a:r>
              <a:rPr lang="tr-TR" noProof="0"/>
              <a:t>Ana Şablonu düzenlemek için tıklayın </a:t>
            </a:r>
            <a:br>
              <a:rPr lang="tr-TR" noProof="0"/>
            </a:br>
            <a:r>
              <a:rPr lang="tr-TR" noProof="0"/>
              <a:t>mmetin stilleri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id="{059F801B-9725-432B-9CE8-6F353446E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064" y="4060034"/>
            <a:ext cx="3018708" cy="496576"/>
          </a:xfrm>
        </p:spPr>
        <p:txBody>
          <a:bodyPr vert="horz" lIns="0" tIns="45720" rIns="91440" bIns="45720" rtlCol="0" anchor="t">
            <a:noAutofit/>
          </a:bodyPr>
          <a:lstStyle>
            <a:lvl1pPr>
              <a:defRPr lang="en-US" sz="2507" b="0">
                <a:solidFill>
                  <a:schemeClr val="bg1"/>
                </a:solidFill>
                <a:ea typeface="+mn-ea"/>
                <a:cs typeface="+mn-cs"/>
              </a:defRPr>
            </a:lvl1pPr>
          </a:lstStyle>
          <a:p>
            <a:pPr marL="0" lvl="0" indent="0" rtl="0">
              <a:spcBef>
                <a:spcPts val="1045"/>
              </a:spcBef>
              <a:buFont typeface="Arial" panose="020B0604020202020204" pitchFamily="34" charset="0"/>
            </a:pPr>
            <a:r>
              <a:rPr lang="tr-TR" noProof="0"/>
              <a:t>Asıl başlık stilini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23162852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FA4B57A7-3A86-45DA-B5CA-AC7A481E3274}"/>
              </a:ext>
            </a:extLst>
          </p:cNvPr>
          <p:cNvSpPr/>
          <p:nvPr userDrawn="1"/>
        </p:nvSpPr>
        <p:spPr>
          <a:xfrm>
            <a:off x="0" y="0"/>
            <a:ext cx="3612333" cy="464207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530" tIns="47765" rIns="95530" bIns="4776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tr-TR" sz="1880" noProof="0">
              <a:latin typeface="Calibri" panose="020F0502020204030204" pitchFamily="34" charset="0"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14F3BCA9-2C74-4567-9FB2-2CE1AC28A6EC}"/>
              </a:ext>
            </a:extLst>
          </p:cNvPr>
          <p:cNvSpPr/>
          <p:nvPr userDrawn="1"/>
        </p:nvSpPr>
        <p:spPr>
          <a:xfrm>
            <a:off x="7214418" y="0"/>
            <a:ext cx="3612334" cy="464207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530" tIns="47765" rIns="95530" bIns="4776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tr-TR" sz="1880" noProof="0">
              <a:latin typeface="Calibri" panose="020F0502020204030204" pitchFamily="34" charset="0"/>
            </a:endParaRPr>
          </a:p>
        </p:txBody>
      </p:sp>
      <p:sp>
        <p:nvSpPr>
          <p:cNvPr id="15" name="Resim Yer Tutucusu 12">
            <a:extLst>
              <a:ext uri="{FF2B5EF4-FFF2-40B4-BE49-F238E27FC236}">
                <a16:creationId xmlns:a16="http://schemas.microsoft.com/office/drawing/2014/main" id="{86D9E3AF-002F-496A-AE6E-5675F645927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612334" y="0"/>
            <a:ext cx="3603750" cy="3448259"/>
          </a:xfrm>
        </p:spPr>
        <p:txBody>
          <a:bodyPr rtlCol="0"/>
          <a:lstStyle/>
          <a:p>
            <a:pPr rtl="0"/>
            <a:r>
              <a:rPr lang="tr-TR" noProof="0"/>
              <a:t>Resim eklemek için simgeye tıklayın</a:t>
            </a:r>
          </a:p>
        </p:txBody>
      </p:sp>
      <p:sp>
        <p:nvSpPr>
          <p:cNvPr id="16" name="Resim Yer Tutucusu 11">
            <a:extLst>
              <a:ext uri="{FF2B5EF4-FFF2-40B4-BE49-F238E27FC236}">
                <a16:creationId xmlns:a16="http://schemas.microsoft.com/office/drawing/2014/main" id="{86E48971-37C3-4BED-A53F-BBE4AE0A58D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4642074"/>
            <a:ext cx="3603750" cy="3477989"/>
          </a:xfrm>
        </p:spPr>
        <p:txBody>
          <a:bodyPr rtlCol="0"/>
          <a:lstStyle/>
          <a:p>
            <a:pPr rtl="0"/>
            <a:r>
              <a:rPr lang="tr-TR" noProof="0"/>
              <a:t>Resim eklemek için simgeye tıklayın</a:t>
            </a:r>
          </a:p>
        </p:txBody>
      </p:sp>
      <p:sp>
        <p:nvSpPr>
          <p:cNvPr id="18" name="Resim Yer Tutucusu 14">
            <a:extLst>
              <a:ext uri="{FF2B5EF4-FFF2-40B4-BE49-F238E27FC236}">
                <a16:creationId xmlns:a16="http://schemas.microsoft.com/office/drawing/2014/main" id="{E35617C7-C13A-4F76-8C0C-AF5E38C6227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223000" y="4642074"/>
            <a:ext cx="3603750" cy="3477989"/>
          </a:xfrm>
        </p:spPr>
        <p:txBody>
          <a:bodyPr rtlCol="0"/>
          <a:lstStyle/>
          <a:p>
            <a:pPr rtl="0"/>
            <a:r>
              <a:rPr lang="tr-TR" noProof="0"/>
              <a:t>Resim eklemek için simgeye tıklayın</a:t>
            </a:r>
          </a:p>
        </p:txBody>
      </p:sp>
      <p:sp>
        <p:nvSpPr>
          <p:cNvPr id="26" name="Metin Yer Tutucusu 18">
            <a:extLst>
              <a:ext uri="{FF2B5EF4-FFF2-40B4-BE49-F238E27FC236}">
                <a16:creationId xmlns:a16="http://schemas.microsoft.com/office/drawing/2014/main" id="{7DB83E81-869F-4BAD-AEC6-B87F2B879A3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6063" y="886493"/>
            <a:ext cx="3083641" cy="3662565"/>
          </a:xfrm>
        </p:spPr>
        <p:txBody>
          <a:bodyPr lIns="91440" rtlCol="0">
            <a:normAutofit/>
          </a:bodyPr>
          <a:lstStyle>
            <a:lvl1pPr marL="0" indent="0">
              <a:lnSpc>
                <a:spcPct val="150000"/>
              </a:lnSpc>
              <a:buFont typeface="Arial" panose="020B0604020202020204" pitchFamily="34" charset="0"/>
              <a:buNone/>
              <a:defRPr sz="1149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477637" indent="0">
              <a:lnSpc>
                <a:spcPct val="150000"/>
              </a:lnSpc>
              <a:buNone/>
              <a:defRPr sz="1149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955274" indent="0">
              <a:lnSpc>
                <a:spcPct val="150000"/>
              </a:lnSpc>
              <a:buNone/>
              <a:defRPr sz="1149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432911" indent="0">
              <a:lnSpc>
                <a:spcPct val="150000"/>
              </a:lnSpc>
              <a:buNone/>
              <a:defRPr sz="1149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1910547" indent="0">
              <a:lnSpc>
                <a:spcPct val="150000"/>
              </a:lnSpc>
              <a:buNone/>
              <a:defRPr sz="1149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</a:lstStyle>
          <a:p>
            <a:pPr lvl="0" rtl="0"/>
            <a:r>
              <a:rPr lang="tr-TR" noProof="0"/>
              <a:t>Ana Şablonu düzenlemek için tıklayın </a:t>
            </a:r>
            <a:br>
              <a:rPr lang="tr-TR" noProof="0"/>
            </a:br>
            <a:r>
              <a:rPr lang="tr-TR" noProof="0"/>
              <a:t>mmetin stilleri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30" name="Metin Yer Tutucusu 18">
            <a:extLst>
              <a:ext uri="{FF2B5EF4-FFF2-40B4-BE49-F238E27FC236}">
                <a16:creationId xmlns:a16="http://schemas.microsoft.com/office/drawing/2014/main" id="{6A9BD8AF-34CA-4F04-9A17-B45F6EB3AA9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54981" y="3713735"/>
            <a:ext cx="3116791" cy="4167503"/>
          </a:xfrm>
        </p:spPr>
        <p:txBody>
          <a:bodyPr lIns="0" rtlCol="0" anchor="ctr">
            <a:normAutofit/>
          </a:bodyPr>
          <a:lstStyle>
            <a:lvl1pPr marL="0" indent="0">
              <a:lnSpc>
                <a:spcPct val="150000"/>
              </a:lnSpc>
              <a:buNone/>
              <a:defRPr sz="2089"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1pPr>
            <a:lvl2pPr marL="477637" indent="0">
              <a:lnSpc>
                <a:spcPct val="150000"/>
              </a:lnSpc>
              <a:buNone/>
              <a:defRPr sz="2089"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2pPr>
            <a:lvl3pPr marL="955274" indent="0">
              <a:lnSpc>
                <a:spcPct val="150000"/>
              </a:lnSpc>
              <a:buNone/>
              <a:defRPr sz="2089"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3pPr>
            <a:lvl4pPr marL="1432911" indent="0">
              <a:lnSpc>
                <a:spcPct val="150000"/>
              </a:lnSpc>
              <a:buNone/>
              <a:defRPr sz="2089"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4pPr>
            <a:lvl5pPr marL="1910547" indent="0">
              <a:lnSpc>
                <a:spcPct val="150000"/>
              </a:lnSpc>
              <a:buNone/>
              <a:defRPr sz="2089"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5pPr>
          </a:lstStyle>
          <a:p>
            <a:pPr lvl="0" rtl="0"/>
            <a:r>
              <a:rPr lang="tr-TR" noProof="0"/>
              <a:t>Ana Şablonu düzenlemek için tıklayın </a:t>
            </a:r>
            <a:br>
              <a:rPr lang="tr-TR" noProof="0"/>
            </a:br>
            <a:r>
              <a:rPr lang="tr-TR" noProof="0"/>
              <a:t>mmetin stilleri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33" name="Metin Yer Tutucusu 16">
            <a:extLst>
              <a:ext uri="{FF2B5EF4-FFF2-40B4-BE49-F238E27FC236}">
                <a16:creationId xmlns:a16="http://schemas.microsoft.com/office/drawing/2014/main" id="{2390D74A-03BA-4C31-B59B-57CCDAF885D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460617" y="238828"/>
            <a:ext cx="3119729" cy="554642"/>
          </a:xfrm>
        </p:spPr>
        <p:txBody>
          <a:bodyPr lIns="91440" rtlCol="0" anchor="t">
            <a:noAutofit/>
          </a:bodyPr>
          <a:lstStyle>
            <a:lvl1pPr marL="0" indent="0">
              <a:buNone/>
              <a:defRPr sz="2507" b="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tr-TR" noProof="0"/>
              <a:t>BURAYA </a:t>
            </a:r>
            <a:br>
              <a:rPr lang="tr-TR" noProof="0"/>
            </a:br>
            <a:r>
              <a:rPr lang="tr-TR" noProof="0"/>
              <a:t>BAŞLIK EKLEYİN</a:t>
            </a:r>
          </a:p>
        </p:txBody>
      </p:sp>
      <p:sp>
        <p:nvSpPr>
          <p:cNvPr id="34" name="Metin Yer Tutucusu 18">
            <a:extLst>
              <a:ext uri="{FF2B5EF4-FFF2-40B4-BE49-F238E27FC236}">
                <a16:creationId xmlns:a16="http://schemas.microsoft.com/office/drawing/2014/main" id="{50BE2EB5-0041-4D2D-A6AE-4DE92FEED83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460616" y="886493"/>
            <a:ext cx="3120071" cy="3662565"/>
          </a:xfrm>
        </p:spPr>
        <p:txBody>
          <a:bodyPr lIns="91440" rtlCol="0">
            <a:normAutofit/>
          </a:bodyPr>
          <a:lstStyle>
            <a:lvl1pPr>
              <a:lnSpc>
                <a:spcPct val="150000"/>
              </a:lnSpc>
              <a:defRPr sz="1149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1149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1149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1149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1149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</a:lstStyle>
          <a:p>
            <a:pPr lvl="0" rtl="0"/>
            <a:r>
              <a:rPr lang="tr-TR" noProof="0"/>
              <a:t>Ana Şablonu düzenlemek için tıklayın </a:t>
            </a:r>
            <a:br>
              <a:rPr lang="tr-TR" noProof="0"/>
            </a:br>
            <a:r>
              <a:rPr lang="tr-TR" noProof="0"/>
              <a:t>mmetin stilleri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17" name="Başlık 3">
            <a:extLst>
              <a:ext uri="{FF2B5EF4-FFF2-40B4-BE49-F238E27FC236}">
                <a16:creationId xmlns:a16="http://schemas.microsoft.com/office/drawing/2014/main" id="{7D4C849E-DCC1-4757-BBBF-C69B4CD0B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064" y="238828"/>
            <a:ext cx="3018708" cy="496576"/>
          </a:xfrm>
        </p:spPr>
        <p:txBody>
          <a:bodyPr vert="horz" lIns="0" tIns="45720" rIns="91440" bIns="45720" rtlCol="0" anchor="t">
            <a:noAutofit/>
          </a:bodyPr>
          <a:lstStyle>
            <a:lvl1pPr>
              <a:defRPr lang="en-US" sz="2507" b="0">
                <a:solidFill>
                  <a:schemeClr val="bg1"/>
                </a:solidFill>
                <a:ea typeface="+mn-ea"/>
                <a:cs typeface="+mn-cs"/>
              </a:defRPr>
            </a:lvl1pPr>
          </a:lstStyle>
          <a:p>
            <a:pPr marL="0" lvl="0" indent="0" rtl="0">
              <a:spcBef>
                <a:spcPts val="1045"/>
              </a:spcBef>
              <a:buFont typeface="Arial" panose="020B0604020202020204" pitchFamily="34" charset="0"/>
            </a:pPr>
            <a:r>
              <a:rPr lang="tr-TR" noProof="0"/>
              <a:t>Asıl başlık stilini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4712004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DF7DA993-9462-4064-B89B-BCEF27D4DACC}"/>
              </a:ext>
            </a:extLst>
          </p:cNvPr>
          <p:cNvSpPr/>
          <p:nvPr userDrawn="1"/>
        </p:nvSpPr>
        <p:spPr>
          <a:xfrm>
            <a:off x="7216624" y="3480789"/>
            <a:ext cx="3598583" cy="463927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530" tIns="47765" rIns="95530" bIns="4776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>
              <a:lnSpc>
                <a:spcPct val="150000"/>
              </a:lnSpc>
            </a:pPr>
            <a:endParaRPr lang="tr-TR" sz="1880" noProof="0">
              <a:latin typeface="Calibri" panose="020F0502020204030204" pitchFamily="34" charset="0"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C8931403-AA2F-415D-BC4C-E1168B62C473}"/>
              </a:ext>
            </a:extLst>
          </p:cNvPr>
          <p:cNvSpPr/>
          <p:nvPr userDrawn="1"/>
        </p:nvSpPr>
        <p:spPr>
          <a:xfrm>
            <a:off x="-342" y="3477989"/>
            <a:ext cx="3598583" cy="463927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530" tIns="47765" rIns="95530" bIns="4776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>
              <a:lnSpc>
                <a:spcPct val="150000"/>
              </a:lnSpc>
            </a:pPr>
            <a:endParaRPr lang="tr-TR" sz="1880" noProof="0">
              <a:latin typeface="Calibri" panose="020F0502020204030204" pitchFamily="34" charset="0"/>
            </a:endParaRPr>
          </a:p>
        </p:txBody>
      </p:sp>
      <p:sp>
        <p:nvSpPr>
          <p:cNvPr id="15" name="Resim Yer Tutucusu 12">
            <a:extLst>
              <a:ext uri="{FF2B5EF4-FFF2-40B4-BE49-F238E27FC236}">
                <a16:creationId xmlns:a16="http://schemas.microsoft.com/office/drawing/2014/main" id="{86D9E3AF-002F-496A-AE6E-5675F645927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612334" y="4671806"/>
            <a:ext cx="3603750" cy="3448259"/>
          </a:xfrm>
        </p:spPr>
        <p:txBody>
          <a:bodyPr rtlCol="0"/>
          <a:lstStyle/>
          <a:p>
            <a:pPr rtl="0"/>
            <a:r>
              <a:rPr lang="tr-TR" noProof="0"/>
              <a:t>Resim eklemek için simgeye tıklayın</a:t>
            </a:r>
          </a:p>
        </p:txBody>
      </p:sp>
      <p:sp>
        <p:nvSpPr>
          <p:cNvPr id="16" name="Resim Yer Tutucusu 11">
            <a:extLst>
              <a:ext uri="{FF2B5EF4-FFF2-40B4-BE49-F238E27FC236}">
                <a16:creationId xmlns:a16="http://schemas.microsoft.com/office/drawing/2014/main" id="{86E48971-37C3-4BED-A53F-BBE4AE0A58D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1400"/>
            <a:ext cx="3598241" cy="3477989"/>
          </a:xfrm>
        </p:spPr>
        <p:txBody>
          <a:bodyPr rtlCol="0"/>
          <a:lstStyle/>
          <a:p>
            <a:pPr rtl="0"/>
            <a:r>
              <a:rPr lang="tr-TR" noProof="0"/>
              <a:t>Resim eklemek için simgeye tıklayın</a:t>
            </a:r>
          </a:p>
        </p:txBody>
      </p:sp>
      <p:sp>
        <p:nvSpPr>
          <p:cNvPr id="18" name="Resim Yer Tutucusu 14">
            <a:extLst>
              <a:ext uri="{FF2B5EF4-FFF2-40B4-BE49-F238E27FC236}">
                <a16:creationId xmlns:a16="http://schemas.microsoft.com/office/drawing/2014/main" id="{E35617C7-C13A-4F76-8C0C-AF5E38C6227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216086" y="0"/>
            <a:ext cx="3610666" cy="3477989"/>
          </a:xfrm>
        </p:spPr>
        <p:txBody>
          <a:bodyPr rtlCol="0"/>
          <a:lstStyle/>
          <a:p>
            <a:pPr rtl="0"/>
            <a:r>
              <a:rPr lang="tr-TR" noProof="0"/>
              <a:t>Resim eklemek için simgeye tıklayın</a:t>
            </a:r>
          </a:p>
        </p:txBody>
      </p:sp>
      <p:sp>
        <p:nvSpPr>
          <p:cNvPr id="26" name="Metin Yer Tutucusu 18">
            <a:extLst>
              <a:ext uri="{FF2B5EF4-FFF2-40B4-BE49-F238E27FC236}">
                <a16:creationId xmlns:a16="http://schemas.microsoft.com/office/drawing/2014/main" id="{7DB83E81-869F-4BAD-AEC6-B87F2B879A3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6064" y="4607670"/>
            <a:ext cx="3018708" cy="3254167"/>
          </a:xfrm>
        </p:spPr>
        <p:txBody>
          <a:bodyPr lIns="0" rtlCol="0">
            <a:normAutofit/>
          </a:bodyPr>
          <a:lstStyle>
            <a:lvl1pPr marL="0" indent="0">
              <a:lnSpc>
                <a:spcPct val="150000"/>
              </a:lnSpc>
              <a:spcBef>
                <a:spcPts val="1254"/>
              </a:spcBef>
              <a:buFont typeface="Arial" panose="020B0604020202020204" pitchFamily="34" charset="0"/>
              <a:buNone/>
              <a:defRPr sz="1254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477637" indent="0">
              <a:lnSpc>
                <a:spcPct val="150000"/>
              </a:lnSpc>
              <a:spcBef>
                <a:spcPts val="1254"/>
              </a:spcBef>
              <a:buNone/>
              <a:defRPr sz="1254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955274" indent="0">
              <a:lnSpc>
                <a:spcPct val="150000"/>
              </a:lnSpc>
              <a:spcBef>
                <a:spcPts val="1254"/>
              </a:spcBef>
              <a:buNone/>
              <a:defRPr sz="1254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432911" indent="0">
              <a:lnSpc>
                <a:spcPct val="150000"/>
              </a:lnSpc>
              <a:spcBef>
                <a:spcPts val="1254"/>
              </a:spcBef>
              <a:buNone/>
              <a:defRPr sz="1254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1910547" indent="0">
              <a:lnSpc>
                <a:spcPct val="150000"/>
              </a:lnSpc>
              <a:spcBef>
                <a:spcPts val="1254"/>
              </a:spcBef>
              <a:buNone/>
              <a:defRPr sz="1254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</a:lstStyle>
          <a:p>
            <a:pPr lvl="0" rtl="0"/>
            <a:r>
              <a:rPr lang="tr-TR" noProof="0"/>
              <a:t>Ana Şablonu düzenlemek için tıklayın </a:t>
            </a:r>
            <a:br>
              <a:rPr lang="tr-TR" noProof="0"/>
            </a:br>
            <a:r>
              <a:rPr lang="tr-TR" noProof="0"/>
              <a:t>mmetin stilleri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24" name="Metin Yer Tutucusu 16">
            <a:extLst>
              <a:ext uri="{FF2B5EF4-FFF2-40B4-BE49-F238E27FC236}">
                <a16:creationId xmlns:a16="http://schemas.microsoft.com/office/drawing/2014/main" id="{998F7F43-9F0A-4A12-909E-A0A45D51298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72589" y="248372"/>
            <a:ext cx="3116792" cy="752211"/>
          </a:xfrm>
        </p:spPr>
        <p:txBody>
          <a:bodyPr lIns="0" rtlCol="0" anchor="t">
            <a:noAutofit/>
          </a:bodyPr>
          <a:lstStyle>
            <a:lvl1pPr marL="0" indent="0">
              <a:buNone/>
              <a:defRPr sz="2507" b="0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tr-TR" noProof="0"/>
              <a:t>Buraya </a:t>
            </a:r>
            <a:br>
              <a:rPr lang="tr-TR" noProof="0"/>
            </a:br>
            <a:r>
              <a:rPr lang="tr-TR" noProof="0"/>
              <a:t>Başlık Ekleyin</a:t>
            </a:r>
          </a:p>
        </p:txBody>
      </p:sp>
      <p:sp>
        <p:nvSpPr>
          <p:cNvPr id="25" name="Metin Yer Tutucusu 18">
            <a:extLst>
              <a:ext uri="{FF2B5EF4-FFF2-40B4-BE49-F238E27FC236}">
                <a16:creationId xmlns:a16="http://schemas.microsoft.com/office/drawing/2014/main" id="{F5331389-512C-445A-AAE9-512161E8106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72246" y="682361"/>
            <a:ext cx="3116792" cy="3629069"/>
          </a:xfrm>
        </p:spPr>
        <p:txBody>
          <a:bodyPr lIns="0" rtlCol="0">
            <a:normAutofit/>
          </a:bodyPr>
          <a:lstStyle>
            <a:lvl1pPr marL="0" indent="0">
              <a:lnSpc>
                <a:spcPct val="150000"/>
              </a:lnSpc>
              <a:spcBef>
                <a:spcPts val="1254"/>
              </a:spcBef>
              <a:buFont typeface="Arial" panose="020B0604020202020204" pitchFamily="34" charset="0"/>
              <a:buNone/>
              <a:defRPr sz="1254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477637" indent="0">
              <a:lnSpc>
                <a:spcPct val="150000"/>
              </a:lnSpc>
              <a:spcBef>
                <a:spcPts val="1254"/>
              </a:spcBef>
              <a:buNone/>
              <a:defRPr sz="1254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955274" indent="0">
              <a:lnSpc>
                <a:spcPct val="150000"/>
              </a:lnSpc>
              <a:spcBef>
                <a:spcPts val="1254"/>
              </a:spcBef>
              <a:buNone/>
              <a:defRPr sz="1254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432911" indent="0">
              <a:lnSpc>
                <a:spcPct val="150000"/>
              </a:lnSpc>
              <a:spcBef>
                <a:spcPts val="1254"/>
              </a:spcBef>
              <a:buNone/>
              <a:defRPr sz="1254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1910547" indent="0">
              <a:lnSpc>
                <a:spcPct val="150000"/>
              </a:lnSpc>
              <a:spcBef>
                <a:spcPts val="1254"/>
              </a:spcBef>
              <a:buNone/>
              <a:defRPr sz="1254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</a:lstStyle>
          <a:p>
            <a:pPr lvl="0" rtl="0"/>
            <a:r>
              <a:rPr lang="tr-TR" noProof="0"/>
              <a:t>Ana Şablonu düzenlemek için tıklayın </a:t>
            </a:r>
            <a:br>
              <a:rPr lang="tr-TR" noProof="0"/>
            </a:br>
            <a:r>
              <a:rPr lang="tr-TR" noProof="0"/>
              <a:t>mmetin stilleri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14" name="Metin Yer Tutucusu 18">
            <a:extLst>
              <a:ext uri="{FF2B5EF4-FFF2-40B4-BE49-F238E27FC236}">
                <a16:creationId xmlns:a16="http://schemas.microsoft.com/office/drawing/2014/main" id="{77F65966-649A-4014-AAD1-3121592E2E3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483719" y="4545321"/>
            <a:ext cx="3107646" cy="3254167"/>
          </a:xfrm>
        </p:spPr>
        <p:txBody>
          <a:bodyPr lIns="0" rtlCol="0">
            <a:no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2507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477637" indent="0">
              <a:lnSpc>
                <a:spcPct val="100000"/>
              </a:lnSpc>
              <a:buNone/>
              <a:defRPr sz="1463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2pPr>
            <a:lvl3pPr marL="955274" indent="0">
              <a:lnSpc>
                <a:spcPct val="100000"/>
              </a:lnSpc>
              <a:buNone/>
              <a:defRPr sz="1463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3pPr>
            <a:lvl4pPr marL="1432911" indent="0">
              <a:lnSpc>
                <a:spcPct val="100000"/>
              </a:lnSpc>
              <a:buNone/>
              <a:defRPr sz="1463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4pPr>
            <a:lvl5pPr marL="1910547" indent="0">
              <a:lnSpc>
                <a:spcPct val="100000"/>
              </a:lnSpc>
              <a:buNone/>
              <a:defRPr sz="1463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5pPr>
          </a:lstStyle>
          <a:p>
            <a:pPr lvl="0" rtl="0"/>
            <a:r>
              <a:rPr lang="tr-TR" noProof="0"/>
              <a:t>Ana Şablonu düzenlemek için tıklayın </a:t>
            </a:r>
            <a:br>
              <a:rPr lang="tr-TR" noProof="0"/>
            </a:br>
            <a:r>
              <a:rPr lang="tr-TR" noProof="0"/>
              <a:t>mmetin stilleri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id="{059F801B-9725-432B-9CE8-6F353446E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064" y="4060034"/>
            <a:ext cx="3018708" cy="496576"/>
          </a:xfrm>
        </p:spPr>
        <p:txBody>
          <a:bodyPr vert="horz" lIns="0" tIns="45720" rIns="91440" bIns="45720" rtlCol="0" anchor="t">
            <a:noAutofit/>
          </a:bodyPr>
          <a:lstStyle>
            <a:lvl1pPr>
              <a:defRPr lang="en-US" sz="2507" b="0">
                <a:solidFill>
                  <a:schemeClr val="bg1"/>
                </a:solidFill>
                <a:ea typeface="+mn-ea"/>
                <a:cs typeface="+mn-cs"/>
              </a:defRPr>
            </a:lvl1pPr>
          </a:lstStyle>
          <a:p>
            <a:pPr marL="0" lvl="0" indent="0" rtl="0">
              <a:spcBef>
                <a:spcPts val="1045"/>
              </a:spcBef>
              <a:buFont typeface="Arial" panose="020B0604020202020204" pitchFamily="34" charset="0"/>
            </a:pPr>
            <a:r>
              <a:rPr lang="tr-TR" noProof="0"/>
              <a:t>Asıl başlık stilini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27491984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5132682" y="1385231"/>
            <a:ext cx="5700898" cy="5912801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561" y="631561"/>
            <a:ext cx="7287351" cy="3699141"/>
          </a:xfrm>
        </p:spPr>
        <p:txBody>
          <a:bodyPr anchor="b">
            <a:normAutofit/>
          </a:bodyPr>
          <a:lstStyle>
            <a:lvl1pPr algn="l">
              <a:defRPr sz="5210">
                <a:effectLst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560" y="4551247"/>
            <a:ext cx="5865970" cy="2265597"/>
          </a:xfrm>
        </p:spPr>
        <p:txBody>
          <a:bodyPr anchor="t">
            <a:normAutofit/>
          </a:bodyPr>
          <a:lstStyle>
            <a:lvl1pPr marL="0" indent="0" algn="l">
              <a:buNone/>
              <a:defRPr sz="2368">
                <a:solidFill>
                  <a:schemeClr val="bg2">
                    <a:lumMod val="75000"/>
                  </a:schemeClr>
                </a:solidFill>
              </a:defRPr>
            </a:lvl1pPr>
            <a:lvl2pPr marL="541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3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52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6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7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9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305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74716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561" y="5323153"/>
            <a:ext cx="7761145" cy="1804458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561" y="631561"/>
            <a:ext cx="7761145" cy="44610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63006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560" y="2345795"/>
            <a:ext cx="7580700" cy="2746787"/>
          </a:xfrm>
        </p:spPr>
        <p:txBody>
          <a:bodyPr anchor="b">
            <a:normAutofit/>
          </a:bodyPr>
          <a:lstStyle>
            <a:lvl1pPr algn="l">
              <a:defRPr sz="3789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1561" y="5313128"/>
            <a:ext cx="7580699" cy="1814484"/>
          </a:xfrm>
        </p:spPr>
        <p:txBody>
          <a:bodyPr anchor="t">
            <a:normAutofit/>
          </a:bodyPr>
          <a:lstStyle>
            <a:lvl1pPr marL="0" indent="0" algn="l">
              <a:buNone/>
              <a:defRPr sz="2131">
                <a:solidFill>
                  <a:schemeClr val="bg2">
                    <a:lumMod val="75000"/>
                  </a:schemeClr>
                </a:solidFill>
              </a:defRPr>
            </a:lvl1pPr>
            <a:lvl2pPr marL="541325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2pPr>
            <a:lvl3pPr marL="1082650" indent="0">
              <a:buNone/>
              <a:defRPr sz="1894">
                <a:solidFill>
                  <a:schemeClr val="tx1">
                    <a:tint val="75000"/>
                  </a:schemeClr>
                </a:solidFill>
              </a:defRPr>
            </a:lvl3pPr>
            <a:lvl4pPr marL="1623974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4pPr>
            <a:lvl5pPr marL="2165299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5pPr>
            <a:lvl6pPr marL="2706624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6pPr>
            <a:lvl7pPr marL="3247949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7pPr>
            <a:lvl8pPr marL="3789274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8pPr>
            <a:lvl9pPr marL="4330598" indent="0">
              <a:buNone/>
              <a:defRPr sz="16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41868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561" y="5323153"/>
            <a:ext cx="7761145" cy="1804458"/>
          </a:xfrm>
        </p:spPr>
        <p:txBody>
          <a:bodyPr>
            <a:normAutofit/>
          </a:bodyPr>
          <a:lstStyle>
            <a:lvl1pPr>
              <a:defRPr sz="378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631561" y="631561"/>
            <a:ext cx="4676871" cy="446102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5520366" y="631561"/>
            <a:ext cx="4674823" cy="4450997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FFB4-400D-1240-AB24-6F86C96D4DFB}" type="datetimeFigureOut">
              <a:rPr lang="en-US" smtClean="0"/>
              <a:t>5/17/2024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15899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561" y="5323153"/>
            <a:ext cx="7761145" cy="1804458"/>
          </a:xfrm>
        </p:spPr>
        <p:txBody>
          <a:bodyPr>
            <a:normAutofit/>
          </a:bodyPr>
          <a:lstStyle>
            <a:lvl1pPr>
              <a:defRPr sz="378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30" y="631561"/>
            <a:ext cx="4400873" cy="721783"/>
          </a:xfrm>
        </p:spPr>
        <p:txBody>
          <a:bodyPr anchor="b">
            <a:noAutofit/>
          </a:bodyPr>
          <a:lstStyle>
            <a:lvl1pPr marL="0" indent="0">
              <a:buNone/>
              <a:defRPr sz="2842" b="0" cap="all">
                <a:solidFill>
                  <a:schemeClr val="tx1"/>
                </a:solidFill>
              </a:defRPr>
            </a:lvl1pPr>
            <a:lvl2pPr marL="541325" indent="0">
              <a:buNone/>
              <a:defRPr sz="2368" b="1"/>
            </a:lvl2pPr>
            <a:lvl3pPr marL="1082650" indent="0">
              <a:buNone/>
              <a:defRPr sz="2131" b="1"/>
            </a:lvl3pPr>
            <a:lvl4pPr marL="1623974" indent="0">
              <a:buNone/>
              <a:defRPr sz="1894" b="1"/>
            </a:lvl4pPr>
            <a:lvl5pPr marL="2165299" indent="0">
              <a:buNone/>
              <a:defRPr sz="1894" b="1"/>
            </a:lvl5pPr>
            <a:lvl6pPr marL="2706624" indent="0">
              <a:buNone/>
              <a:defRPr sz="1894" b="1"/>
            </a:lvl6pPr>
            <a:lvl7pPr marL="3247949" indent="0">
              <a:buNone/>
              <a:defRPr sz="1894" b="1"/>
            </a:lvl7pPr>
            <a:lvl8pPr marL="3789274" indent="0">
              <a:buNone/>
              <a:defRPr sz="1894" b="1"/>
            </a:lvl8pPr>
            <a:lvl9pPr marL="4330598" indent="0">
              <a:buNone/>
              <a:defRPr sz="1894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560" y="1353345"/>
            <a:ext cx="4671543" cy="3739239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48474" y="671034"/>
            <a:ext cx="4456741" cy="682310"/>
          </a:xfrm>
        </p:spPr>
        <p:txBody>
          <a:bodyPr anchor="b">
            <a:noAutofit/>
          </a:bodyPr>
          <a:lstStyle>
            <a:lvl1pPr marL="0" indent="0">
              <a:buNone/>
              <a:defRPr sz="2842" b="0" cap="all">
                <a:solidFill>
                  <a:schemeClr val="tx1"/>
                </a:solidFill>
              </a:defRPr>
            </a:lvl1pPr>
            <a:lvl2pPr marL="541325" indent="0">
              <a:buNone/>
              <a:defRPr sz="2368" b="1"/>
            </a:lvl2pPr>
            <a:lvl3pPr marL="1082650" indent="0">
              <a:buNone/>
              <a:defRPr sz="2131" b="1"/>
            </a:lvl3pPr>
            <a:lvl4pPr marL="1623974" indent="0">
              <a:buNone/>
              <a:defRPr sz="1894" b="1"/>
            </a:lvl4pPr>
            <a:lvl5pPr marL="2165299" indent="0">
              <a:buNone/>
              <a:defRPr sz="1894" b="1"/>
            </a:lvl5pPr>
            <a:lvl6pPr marL="2706624" indent="0">
              <a:buNone/>
              <a:defRPr sz="1894" b="1"/>
            </a:lvl6pPr>
            <a:lvl7pPr marL="3247949" indent="0">
              <a:buNone/>
              <a:defRPr sz="1894" b="1"/>
            </a:lvl7pPr>
            <a:lvl8pPr marL="3789274" indent="0">
              <a:buNone/>
              <a:defRPr sz="1894" b="1"/>
            </a:lvl8pPr>
            <a:lvl9pPr marL="4330598" indent="0">
              <a:buNone/>
              <a:defRPr sz="1894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20367" y="1353344"/>
            <a:ext cx="4684849" cy="3729214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5/17/2024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75327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6.xml"/><Relationship Id="rId16" Type="http://schemas.openxmlformats.org/officeDocument/2006/relationships/slideLayout" Target="../slideLayouts/slideLayout20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4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318615E1-5D6D-48CF-AD07-8B84FA4FC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064" y="238828"/>
            <a:ext cx="10334624" cy="1568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tr-TR" noProof="0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257D790-2770-4A00-BC9B-FA42651B62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6063" y="2469521"/>
            <a:ext cx="10334624" cy="5411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</p:spTree>
    <p:extLst>
      <p:ext uri="{BB962C8B-B14F-4D97-AF65-F5344CB8AC3E}">
        <p14:creationId xmlns:p14="http://schemas.microsoft.com/office/powerpoint/2010/main" val="883699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3" r:id="rId2"/>
    <p:sldLayoutId id="2147483692" r:id="rId3"/>
    <p:sldLayoutId id="2147483694" r:id="rId4"/>
  </p:sldLayoutIdLst>
  <p:hf sldNum="0" hdr="0" ftr="0" dt="0"/>
  <p:txStyles>
    <p:titleStyle>
      <a:lvl1pPr algn="l" defTabSz="955274" rtl="0" eaLnBrk="1" latinLnBrk="0" hangingPunct="1">
        <a:lnSpc>
          <a:spcPct val="90000"/>
        </a:lnSpc>
        <a:spcBef>
          <a:spcPct val="0"/>
        </a:spcBef>
        <a:buNone/>
        <a:defRPr sz="4597" b="1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38818" indent="-238818" algn="l" defTabSz="955274" rtl="0" eaLnBrk="1" latinLnBrk="0" hangingPunct="1">
        <a:lnSpc>
          <a:spcPct val="90000"/>
        </a:lnSpc>
        <a:spcBef>
          <a:spcPts val="1045"/>
        </a:spcBef>
        <a:buFont typeface="Arial" panose="020B0604020202020204" pitchFamily="34" charset="0"/>
        <a:buChar char="•"/>
        <a:defRPr sz="2925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16455" indent="-238818" algn="l" defTabSz="955274" rtl="0" eaLnBrk="1" latinLnBrk="0" hangingPunct="1">
        <a:lnSpc>
          <a:spcPct val="90000"/>
        </a:lnSpc>
        <a:spcBef>
          <a:spcPts val="522"/>
        </a:spcBef>
        <a:buFont typeface="Arial" panose="020B0604020202020204" pitchFamily="34" charset="0"/>
        <a:buChar char="•"/>
        <a:defRPr sz="2507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94092" indent="-238818" algn="l" defTabSz="955274" rtl="0" eaLnBrk="1" latinLnBrk="0" hangingPunct="1">
        <a:lnSpc>
          <a:spcPct val="90000"/>
        </a:lnSpc>
        <a:spcBef>
          <a:spcPts val="522"/>
        </a:spcBef>
        <a:buFont typeface="Arial" panose="020B0604020202020204" pitchFamily="34" charset="0"/>
        <a:buChar char="•"/>
        <a:defRPr sz="2089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71729" indent="-238818" algn="l" defTabSz="955274" rtl="0" eaLnBrk="1" latinLnBrk="0" hangingPunct="1">
        <a:lnSpc>
          <a:spcPct val="90000"/>
        </a:lnSpc>
        <a:spcBef>
          <a:spcPts val="522"/>
        </a:spcBef>
        <a:buFont typeface="Arial" panose="020B0604020202020204" pitchFamily="34" charset="0"/>
        <a:buChar char="•"/>
        <a:defRPr sz="188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149366" indent="-238818" algn="l" defTabSz="955274" rtl="0" eaLnBrk="1" latinLnBrk="0" hangingPunct="1">
        <a:lnSpc>
          <a:spcPct val="90000"/>
        </a:lnSpc>
        <a:spcBef>
          <a:spcPts val="522"/>
        </a:spcBef>
        <a:buFont typeface="Arial" panose="020B0604020202020204" pitchFamily="34" charset="0"/>
        <a:buChar char="•"/>
        <a:defRPr sz="188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627003" indent="-238818" algn="l" defTabSz="955274" rtl="0" eaLnBrk="1" latinLnBrk="0" hangingPunct="1">
        <a:lnSpc>
          <a:spcPct val="90000"/>
        </a:lnSpc>
        <a:spcBef>
          <a:spcPts val="522"/>
        </a:spcBef>
        <a:buFont typeface="Arial" panose="020B0604020202020204" pitchFamily="34" charset="0"/>
        <a:buChar char="•"/>
        <a:defRPr sz="1880" kern="1200">
          <a:solidFill>
            <a:schemeClr val="tx1"/>
          </a:solidFill>
          <a:latin typeface="+mn-lt"/>
          <a:ea typeface="+mn-ea"/>
          <a:cs typeface="+mn-cs"/>
        </a:defRPr>
      </a:lvl6pPr>
      <a:lvl7pPr marL="3104639" indent="-238818" algn="l" defTabSz="955274" rtl="0" eaLnBrk="1" latinLnBrk="0" hangingPunct="1">
        <a:lnSpc>
          <a:spcPct val="90000"/>
        </a:lnSpc>
        <a:spcBef>
          <a:spcPts val="522"/>
        </a:spcBef>
        <a:buFont typeface="Arial" panose="020B0604020202020204" pitchFamily="34" charset="0"/>
        <a:buChar char="•"/>
        <a:defRPr sz="1880" kern="1200">
          <a:solidFill>
            <a:schemeClr val="tx1"/>
          </a:solidFill>
          <a:latin typeface="+mn-lt"/>
          <a:ea typeface="+mn-ea"/>
          <a:cs typeface="+mn-cs"/>
        </a:defRPr>
      </a:lvl7pPr>
      <a:lvl8pPr marL="3582276" indent="-238818" algn="l" defTabSz="955274" rtl="0" eaLnBrk="1" latinLnBrk="0" hangingPunct="1">
        <a:lnSpc>
          <a:spcPct val="90000"/>
        </a:lnSpc>
        <a:spcBef>
          <a:spcPts val="522"/>
        </a:spcBef>
        <a:buFont typeface="Arial" panose="020B0604020202020204" pitchFamily="34" charset="0"/>
        <a:buChar char="•"/>
        <a:defRPr sz="1880" kern="1200">
          <a:solidFill>
            <a:schemeClr val="tx1"/>
          </a:solidFill>
          <a:latin typeface="+mn-lt"/>
          <a:ea typeface="+mn-ea"/>
          <a:cs typeface="+mn-cs"/>
        </a:defRPr>
      </a:lvl8pPr>
      <a:lvl9pPr marL="4059913" indent="-238818" algn="l" defTabSz="955274" rtl="0" eaLnBrk="1" latinLnBrk="0" hangingPunct="1">
        <a:lnSpc>
          <a:spcPct val="90000"/>
        </a:lnSpc>
        <a:spcBef>
          <a:spcPts val="522"/>
        </a:spcBef>
        <a:buFont typeface="Arial" panose="020B0604020202020204" pitchFamily="34" charset="0"/>
        <a:buChar char="•"/>
        <a:defRPr sz="18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5274" rtl="0" eaLnBrk="1" latinLnBrk="0" hangingPunct="1">
        <a:defRPr sz="1880" kern="1200">
          <a:solidFill>
            <a:schemeClr val="tx1"/>
          </a:solidFill>
          <a:latin typeface="+mn-lt"/>
          <a:ea typeface="+mn-ea"/>
          <a:cs typeface="+mn-cs"/>
        </a:defRPr>
      </a:lvl1pPr>
      <a:lvl2pPr marL="477637" algn="l" defTabSz="955274" rtl="0" eaLnBrk="1" latinLnBrk="0" hangingPunct="1">
        <a:defRPr sz="1880" kern="1200">
          <a:solidFill>
            <a:schemeClr val="tx1"/>
          </a:solidFill>
          <a:latin typeface="+mn-lt"/>
          <a:ea typeface="+mn-ea"/>
          <a:cs typeface="+mn-cs"/>
        </a:defRPr>
      </a:lvl2pPr>
      <a:lvl3pPr marL="955274" algn="l" defTabSz="955274" rtl="0" eaLnBrk="1" latinLnBrk="0" hangingPunct="1">
        <a:defRPr sz="1880" kern="1200">
          <a:solidFill>
            <a:schemeClr val="tx1"/>
          </a:solidFill>
          <a:latin typeface="+mn-lt"/>
          <a:ea typeface="+mn-ea"/>
          <a:cs typeface="+mn-cs"/>
        </a:defRPr>
      </a:lvl3pPr>
      <a:lvl4pPr marL="1432911" algn="l" defTabSz="955274" rtl="0" eaLnBrk="1" latinLnBrk="0" hangingPunct="1">
        <a:defRPr sz="1880" kern="1200">
          <a:solidFill>
            <a:schemeClr val="tx1"/>
          </a:solidFill>
          <a:latin typeface="+mn-lt"/>
          <a:ea typeface="+mn-ea"/>
          <a:cs typeface="+mn-cs"/>
        </a:defRPr>
      </a:lvl4pPr>
      <a:lvl5pPr marL="1910547" algn="l" defTabSz="955274" rtl="0" eaLnBrk="1" latinLnBrk="0" hangingPunct="1">
        <a:defRPr sz="1880" kern="1200">
          <a:solidFill>
            <a:schemeClr val="tx1"/>
          </a:solidFill>
          <a:latin typeface="+mn-lt"/>
          <a:ea typeface="+mn-ea"/>
          <a:cs typeface="+mn-cs"/>
        </a:defRPr>
      </a:lvl5pPr>
      <a:lvl6pPr marL="2388184" algn="l" defTabSz="955274" rtl="0" eaLnBrk="1" latinLnBrk="0" hangingPunct="1">
        <a:defRPr sz="1880" kern="1200">
          <a:solidFill>
            <a:schemeClr val="tx1"/>
          </a:solidFill>
          <a:latin typeface="+mn-lt"/>
          <a:ea typeface="+mn-ea"/>
          <a:cs typeface="+mn-cs"/>
        </a:defRPr>
      </a:lvl6pPr>
      <a:lvl7pPr marL="2865821" algn="l" defTabSz="955274" rtl="0" eaLnBrk="1" latinLnBrk="0" hangingPunct="1">
        <a:defRPr sz="1880" kern="1200">
          <a:solidFill>
            <a:schemeClr val="tx1"/>
          </a:solidFill>
          <a:latin typeface="+mn-lt"/>
          <a:ea typeface="+mn-ea"/>
          <a:cs typeface="+mn-cs"/>
        </a:defRPr>
      </a:lvl7pPr>
      <a:lvl8pPr marL="3343458" algn="l" defTabSz="955274" rtl="0" eaLnBrk="1" latinLnBrk="0" hangingPunct="1">
        <a:defRPr sz="1880" kern="1200">
          <a:solidFill>
            <a:schemeClr val="tx1"/>
          </a:solidFill>
          <a:latin typeface="+mn-lt"/>
          <a:ea typeface="+mn-ea"/>
          <a:cs typeface="+mn-cs"/>
        </a:defRPr>
      </a:lvl8pPr>
      <a:lvl9pPr marL="3821095" algn="l" defTabSz="955274" rtl="0" eaLnBrk="1" latinLnBrk="0" hangingPunct="1">
        <a:defRPr sz="18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2273" userDrawn="1">
          <p15:clr>
            <a:srgbClr val="F26B43"/>
          </p15:clr>
        </p15:guide>
        <p15:guide id="3" pos="4547" userDrawn="1">
          <p15:clr>
            <a:srgbClr val="F26B43"/>
          </p15:clr>
        </p15:guide>
        <p15:guide id="4" pos="155" userDrawn="1">
          <p15:clr>
            <a:srgbClr val="5ACBF0"/>
          </p15:clr>
        </p15:guide>
        <p15:guide id="6" pos="6665" userDrawn="1">
          <p15:clr>
            <a:srgbClr val="5ACBF0"/>
          </p15:clr>
        </p15:guide>
        <p15:guide id="8" orient="horz" pos="150" userDrawn="1">
          <p15:clr>
            <a:srgbClr val="5ACBF0"/>
          </p15:clr>
        </p15:guide>
        <p15:guide id="9" orient="horz" pos="4965" userDrawn="1">
          <p15:clr>
            <a:srgbClr val="5ACBF0"/>
          </p15:clr>
        </p15:guide>
        <p15:guide id="10" pos="2118" userDrawn="1">
          <p15:clr>
            <a:srgbClr val="5ACBF0"/>
          </p15:clr>
        </p15:guide>
        <p15:guide id="11" pos="2428" userDrawn="1">
          <p15:clr>
            <a:srgbClr val="5ACBF0"/>
          </p15:clr>
        </p15:guide>
        <p15:guide id="12" pos="4392" userDrawn="1">
          <p15:clr>
            <a:srgbClr val="5ACBF0"/>
          </p15:clr>
        </p15:guide>
        <p15:guide id="13" pos="4702" userDrawn="1">
          <p15:clr>
            <a:srgbClr val="5ACBF0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7898264" y="4611395"/>
            <a:ext cx="2925089" cy="3147777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1561" y="5323153"/>
            <a:ext cx="7761145" cy="1804458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1561" y="631562"/>
            <a:ext cx="7761145" cy="44610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7617" y="7308061"/>
            <a:ext cx="1421382" cy="43231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84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1560" y="7308057"/>
            <a:ext cx="6881243" cy="43231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84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05137" y="6605074"/>
            <a:ext cx="1014602" cy="793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315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1467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  <p:sldLayoutId id="2147483915" r:id="rId13"/>
    <p:sldLayoutId id="2147483916" r:id="rId14"/>
    <p:sldLayoutId id="2147483917" r:id="rId15"/>
    <p:sldLayoutId id="2147483918" r:id="rId16"/>
    <p:sldLayoutId id="2147483919" r:id="rId17"/>
    <p:sldLayoutId id="2147483920" r:id="rId18"/>
  </p:sldLayoutIdLst>
  <p:hf sldNum="0" hdr="0" ftr="0" dt="0"/>
  <p:txStyles>
    <p:titleStyle>
      <a:lvl1pPr algn="l" defTabSz="541325" rtl="0" eaLnBrk="1" latinLnBrk="0" hangingPunct="1">
        <a:spcBef>
          <a:spcPct val="0"/>
        </a:spcBef>
        <a:buNone/>
        <a:defRPr sz="3789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38328" indent="-338328" algn="l" defTabSz="541325" rtl="0" eaLnBrk="1" latinLnBrk="0" hangingPunct="1">
        <a:spcBef>
          <a:spcPct val="20000"/>
        </a:spcBef>
        <a:spcAft>
          <a:spcPts val="71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368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879653" indent="-338328" algn="l" defTabSz="541325" rtl="0" eaLnBrk="1" latinLnBrk="0" hangingPunct="1">
        <a:spcBef>
          <a:spcPct val="20000"/>
        </a:spcBef>
        <a:spcAft>
          <a:spcPts val="71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131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420978" indent="-338328" algn="l" defTabSz="541325" rtl="0" eaLnBrk="1" latinLnBrk="0" hangingPunct="1">
        <a:spcBef>
          <a:spcPct val="20000"/>
        </a:spcBef>
        <a:spcAft>
          <a:spcPts val="71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9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826971" indent="-202997" algn="l" defTabSz="541325" rtl="0" eaLnBrk="1" latinLnBrk="0" hangingPunct="1">
        <a:spcBef>
          <a:spcPct val="20000"/>
        </a:spcBef>
        <a:spcAft>
          <a:spcPts val="71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58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368296" indent="-202997" algn="l" defTabSz="541325" rtl="0" eaLnBrk="1" latinLnBrk="0" hangingPunct="1">
        <a:spcBef>
          <a:spcPct val="20000"/>
        </a:spcBef>
        <a:spcAft>
          <a:spcPts val="71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58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977286" indent="-270662" algn="l" defTabSz="541325" rtl="0" eaLnBrk="1" latinLnBrk="0" hangingPunct="1">
        <a:spcBef>
          <a:spcPct val="20000"/>
        </a:spcBef>
        <a:spcAft>
          <a:spcPts val="71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58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3518611" indent="-270662" algn="l" defTabSz="541325" rtl="0" eaLnBrk="1" latinLnBrk="0" hangingPunct="1">
        <a:spcBef>
          <a:spcPct val="20000"/>
        </a:spcBef>
        <a:spcAft>
          <a:spcPts val="71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58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4059936" indent="-270662" algn="l" defTabSz="541325" rtl="0" eaLnBrk="1" latinLnBrk="0" hangingPunct="1">
        <a:spcBef>
          <a:spcPct val="20000"/>
        </a:spcBef>
        <a:spcAft>
          <a:spcPts val="71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58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4601261" indent="-270662" algn="l" defTabSz="541325" rtl="0" eaLnBrk="1" latinLnBrk="0" hangingPunct="1">
        <a:spcBef>
          <a:spcPct val="20000"/>
        </a:spcBef>
        <a:spcAft>
          <a:spcPts val="71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58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1325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1pPr>
      <a:lvl2pPr marL="541325" algn="l" defTabSz="541325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2pPr>
      <a:lvl3pPr marL="1082650" algn="l" defTabSz="541325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3pPr>
      <a:lvl4pPr marL="1623974" algn="l" defTabSz="541325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4pPr>
      <a:lvl5pPr marL="2165299" algn="l" defTabSz="541325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5pPr>
      <a:lvl6pPr marL="2706624" algn="l" defTabSz="541325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6pPr>
      <a:lvl7pPr marL="3247949" algn="l" defTabSz="541325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7pPr>
      <a:lvl8pPr marL="3789274" algn="l" defTabSz="541325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8pPr>
      <a:lvl9pPr marL="4330598" algn="l" defTabSz="541325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273" userDrawn="1">
          <p15:clr>
            <a:srgbClr val="F26B43"/>
          </p15:clr>
        </p15:guide>
        <p15:guide id="2" pos="4547" userDrawn="1">
          <p15:clr>
            <a:srgbClr val="F26B43"/>
          </p15:clr>
        </p15:guide>
        <p15:guide id="3" pos="155" userDrawn="1">
          <p15:clr>
            <a:srgbClr val="5ACBF0"/>
          </p15:clr>
        </p15:guide>
        <p15:guide id="4" pos="6665" userDrawn="1">
          <p15:clr>
            <a:srgbClr val="5ACBF0"/>
          </p15:clr>
        </p15:guide>
        <p15:guide id="5" orient="horz" pos="150" userDrawn="1">
          <p15:clr>
            <a:srgbClr val="5ACBF0"/>
          </p15:clr>
        </p15:guide>
        <p15:guide id="6" orient="horz" pos="4965" userDrawn="1">
          <p15:clr>
            <a:srgbClr val="5ACBF0"/>
          </p15:clr>
        </p15:guide>
        <p15:guide id="7" pos="2118" userDrawn="1">
          <p15:clr>
            <a:srgbClr val="5ACBF0"/>
          </p15:clr>
        </p15:guide>
        <p15:guide id="8" pos="2428" userDrawn="1">
          <p15:clr>
            <a:srgbClr val="5ACBF0"/>
          </p15:clr>
        </p15:guide>
        <p15:guide id="9" pos="4392" userDrawn="1">
          <p15:clr>
            <a:srgbClr val="5ACBF0"/>
          </p15:clr>
        </p15:guide>
        <p15:guide id="10" pos="4702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jpg"/><Relationship Id="rId5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Resim Yer Tutucusu 9" descr="dış mekan, bulut, gökyüzü, ağaç içeren bir resim&#10;&#10;Açıklama otomatik olarak oluşturuldu">
            <a:extLst>
              <a:ext uri="{FF2B5EF4-FFF2-40B4-BE49-F238E27FC236}">
                <a16:creationId xmlns:a16="http://schemas.microsoft.com/office/drawing/2014/main" id="{A82B996B-A238-2727-EA54-CDA82CBD05A0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4"/>
          <a:srcRect l="4138" r="4138"/>
          <a:stretch>
            <a:fillRect/>
          </a:stretch>
        </p:blipFill>
        <p:spPr>
          <a:xfrm>
            <a:off x="7224192" y="-7237"/>
            <a:ext cx="3608307" cy="3486474"/>
          </a:xfrm>
        </p:spPr>
      </p:pic>
      <p:sp>
        <p:nvSpPr>
          <p:cNvPr id="2" name="Metin Yer Tutucusu 1">
            <a:extLst>
              <a:ext uri="{FF2B5EF4-FFF2-40B4-BE49-F238E27FC236}">
                <a16:creationId xmlns:a16="http://schemas.microsoft.com/office/drawing/2014/main" id="{80C64EB9-E6EA-45AD-9476-BDDE899850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471611" y="3657601"/>
            <a:ext cx="3144947" cy="4206754"/>
          </a:xfrm>
        </p:spPr>
        <p:txBody>
          <a:bodyPr rtlCol="0">
            <a:normAutofit fontScale="92500" lnSpcReduction="20000"/>
          </a:bodyPr>
          <a:lstStyle/>
          <a:p>
            <a:pPr algn="ctr" rtl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89" b="1" noProof="1"/>
              <a:t>Mühendislik Fakültesi  </a:t>
            </a:r>
            <a:r>
              <a:rPr lang="tr-TR" sz="2000" b="1" noProof="1"/>
              <a:t>Elektronik ve Haberleşme Mühendisliği Bölümü</a:t>
            </a:r>
          </a:p>
          <a:p>
            <a:pPr algn="ctr" rtl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tr-TR" sz="2000" b="1" noProof="1"/>
          </a:p>
          <a:p>
            <a:pPr algn="ctr" rtl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tr-TR" sz="2000" b="1" noProof="1"/>
          </a:p>
          <a:p>
            <a: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tr-TR" sz="2000" b="1" noProof="1"/>
          </a:p>
          <a:p>
            <a: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tr-TR" sz="2000" b="1" noProof="1"/>
          </a:p>
          <a:p>
            <a: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tr-TR" sz="2000" b="1" noProof="1"/>
          </a:p>
          <a:p>
            <a: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tr-TR" sz="2000" b="1" noProof="1"/>
          </a:p>
          <a:p>
            <a: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tr-TR" sz="2000" b="1" noProof="1"/>
          </a:p>
          <a:p>
            <a: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tr-TR" sz="2800" b="1" noProof="1"/>
          </a:p>
          <a:p>
            <a: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1400" noProof="1"/>
              <a:t>Bitirme Çalışması Poster Sunumları</a:t>
            </a:r>
          </a:p>
          <a:p>
            <a: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1400" noProof="1"/>
              <a:t>23 – 24 Mayıs 2024</a:t>
            </a:r>
          </a:p>
          <a:p>
            <a: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1400" noProof="1"/>
              <a:t>Yer: Bölüm Fuaye Alanı</a:t>
            </a:r>
          </a:p>
          <a:p>
            <a: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1400" noProof="1"/>
              <a:t>Saat: 13:30 - 16:30 </a:t>
            </a:r>
          </a:p>
        </p:txBody>
      </p:sp>
      <p:pic>
        <p:nvPicPr>
          <p:cNvPr id="11" name="Resim 10">
            <a:extLst>
              <a:ext uri="{FF2B5EF4-FFF2-40B4-BE49-F238E27FC236}">
                <a16:creationId xmlns:a16="http://schemas.microsoft.com/office/drawing/2014/main" id="{526F8F85-D3B8-934F-5743-3A46335CAD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43764" y="5898"/>
            <a:ext cx="752206" cy="752206"/>
          </a:xfrm>
          <a:prstGeom prst="ellipse">
            <a:avLst/>
          </a:prstGeom>
        </p:spPr>
      </p:pic>
      <p:pic>
        <p:nvPicPr>
          <p:cNvPr id="13" name="Resim 12" descr="metin, daire, logo, ticari marka içeren bir resim&#10;&#10;Açıklama otomatik olarak oluşturuldu">
            <a:extLst>
              <a:ext uri="{FF2B5EF4-FFF2-40B4-BE49-F238E27FC236}">
                <a16:creationId xmlns:a16="http://schemas.microsoft.com/office/drawing/2014/main" id="{EAE3B93F-D806-C307-A823-758FD90917F1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3972" t="1633" r="2403" b="1497"/>
          <a:stretch/>
        </p:blipFill>
        <p:spPr>
          <a:xfrm>
            <a:off x="9926436" y="-1338"/>
            <a:ext cx="752206" cy="755299"/>
          </a:xfrm>
          <a:prstGeom prst="ellipse">
            <a:avLst/>
          </a:prstGeom>
        </p:spPr>
      </p:pic>
      <p:sp>
        <p:nvSpPr>
          <p:cNvPr id="22" name="Dikdörtgen 21">
            <a:extLst>
              <a:ext uri="{FF2B5EF4-FFF2-40B4-BE49-F238E27FC236}">
                <a16:creationId xmlns:a16="http://schemas.microsoft.com/office/drawing/2014/main" id="{DD88F3EE-3A00-769C-A13B-5D91B5FE7579}"/>
              </a:ext>
            </a:extLst>
          </p:cNvPr>
          <p:cNvSpPr/>
          <p:nvPr/>
        </p:nvSpPr>
        <p:spPr>
          <a:xfrm>
            <a:off x="3611223" y="-4697"/>
            <a:ext cx="1004045" cy="96452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5530" tIns="47765" rIns="95530" bIns="47765">
            <a:spAutoFit/>
          </a:bodyPr>
          <a:lstStyle/>
          <a:p>
            <a:pPr algn="ctr"/>
            <a:r>
              <a:rPr lang="tr-TR" sz="5641" b="1" noProof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10</a:t>
            </a:r>
          </a:p>
        </p:txBody>
      </p:sp>
      <p:sp>
        <p:nvSpPr>
          <p:cNvPr id="28" name="Dikdörtgen 27">
            <a:extLst>
              <a:ext uri="{FF2B5EF4-FFF2-40B4-BE49-F238E27FC236}">
                <a16:creationId xmlns:a16="http://schemas.microsoft.com/office/drawing/2014/main" id="{51AF4E4B-2282-8B1D-97E2-1281BD86CB23}"/>
              </a:ext>
            </a:extLst>
          </p:cNvPr>
          <p:cNvSpPr/>
          <p:nvPr/>
        </p:nvSpPr>
        <p:spPr>
          <a:xfrm>
            <a:off x="-12033" y="6608"/>
            <a:ext cx="3600000" cy="3537534"/>
          </a:xfrm>
          <a:prstGeom prst="rect">
            <a:avLst/>
          </a:prstGeom>
          <a:solidFill>
            <a:srgbClr val="E3DED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999" noProof="1"/>
          </a:p>
        </p:txBody>
      </p:sp>
      <p:sp>
        <p:nvSpPr>
          <p:cNvPr id="34" name="Dikdörtgen 33">
            <a:extLst>
              <a:ext uri="{FF2B5EF4-FFF2-40B4-BE49-F238E27FC236}">
                <a16:creationId xmlns:a16="http://schemas.microsoft.com/office/drawing/2014/main" id="{ABCC4492-60F1-FF15-C5A2-A52C6E5047C8}"/>
              </a:ext>
            </a:extLst>
          </p:cNvPr>
          <p:cNvSpPr/>
          <p:nvPr/>
        </p:nvSpPr>
        <p:spPr>
          <a:xfrm>
            <a:off x="-1996" y="0"/>
            <a:ext cx="1002443" cy="964521"/>
          </a:xfrm>
          <a:prstGeom prst="rect">
            <a:avLst/>
          </a:prstGeom>
          <a:solidFill>
            <a:schemeClr val="tx2">
              <a:lumMod val="7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5530" tIns="47765" rIns="95530" bIns="47765">
            <a:spAutoFit/>
          </a:bodyPr>
          <a:lstStyle/>
          <a:p>
            <a:pPr algn="ctr"/>
            <a:r>
              <a:rPr lang="tr-TR" sz="5641" b="1" noProof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8 </a:t>
            </a:r>
          </a:p>
        </p:txBody>
      </p:sp>
      <p:sp>
        <p:nvSpPr>
          <p:cNvPr id="35" name="Dikdörtgen 34">
            <a:extLst>
              <a:ext uri="{FF2B5EF4-FFF2-40B4-BE49-F238E27FC236}">
                <a16:creationId xmlns:a16="http://schemas.microsoft.com/office/drawing/2014/main" id="{586723D9-D2C6-0190-4D47-2E81E6B7C53F}"/>
              </a:ext>
            </a:extLst>
          </p:cNvPr>
          <p:cNvSpPr/>
          <p:nvPr/>
        </p:nvSpPr>
        <p:spPr>
          <a:xfrm>
            <a:off x="2584737" y="3475296"/>
            <a:ext cx="1002443" cy="964521"/>
          </a:xfrm>
          <a:prstGeom prst="rect">
            <a:avLst/>
          </a:prstGeom>
          <a:solidFill>
            <a:schemeClr val="tx2">
              <a:lumMod val="7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5530" tIns="47765" rIns="95530" bIns="47765">
            <a:spAutoFit/>
          </a:bodyPr>
          <a:lstStyle/>
          <a:p>
            <a:pPr algn="ctr"/>
            <a:r>
              <a:rPr lang="tr-TR" sz="5641" b="1" noProof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9 </a:t>
            </a:r>
          </a:p>
        </p:txBody>
      </p:sp>
      <p:sp>
        <p:nvSpPr>
          <p:cNvPr id="36" name="Dikdörtgen 35">
            <a:extLst>
              <a:ext uri="{FF2B5EF4-FFF2-40B4-BE49-F238E27FC236}">
                <a16:creationId xmlns:a16="http://schemas.microsoft.com/office/drawing/2014/main" id="{757C7C34-EB31-7AFF-3B60-9F2650013640}"/>
              </a:ext>
            </a:extLst>
          </p:cNvPr>
          <p:cNvSpPr/>
          <p:nvPr/>
        </p:nvSpPr>
        <p:spPr>
          <a:xfrm>
            <a:off x="6220147" y="5288174"/>
            <a:ext cx="1004045" cy="96452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5530" tIns="47765" rIns="95530" bIns="47765">
            <a:spAutoFit/>
          </a:bodyPr>
          <a:lstStyle/>
          <a:p>
            <a:pPr algn="ctr"/>
            <a:r>
              <a:rPr lang="tr-TR" sz="5641" b="1" noProof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11</a:t>
            </a:r>
          </a:p>
        </p:txBody>
      </p:sp>
      <p:sp>
        <p:nvSpPr>
          <p:cNvPr id="37" name="Metin kutusu 36">
            <a:extLst>
              <a:ext uri="{FF2B5EF4-FFF2-40B4-BE49-F238E27FC236}">
                <a16:creationId xmlns:a16="http://schemas.microsoft.com/office/drawing/2014/main" id="{9CD66565-4D5F-8EF1-3391-55CDE7A8906E}"/>
              </a:ext>
            </a:extLst>
          </p:cNvPr>
          <p:cNvSpPr txBox="1"/>
          <p:nvPr/>
        </p:nvSpPr>
        <p:spPr>
          <a:xfrm>
            <a:off x="0" y="3426585"/>
            <a:ext cx="2589006" cy="1015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999" b="1" noProof="1">
                <a:solidFill>
                  <a:schemeClr val="bg1"/>
                </a:solidFill>
              </a:rPr>
              <a:t>Kontrol ve Kumanda Sistemleri (A)</a:t>
            </a:r>
          </a:p>
        </p:txBody>
      </p:sp>
      <p:sp>
        <p:nvSpPr>
          <p:cNvPr id="38" name="Metin kutusu 37">
            <a:extLst>
              <a:ext uri="{FF2B5EF4-FFF2-40B4-BE49-F238E27FC236}">
                <a16:creationId xmlns:a16="http://schemas.microsoft.com/office/drawing/2014/main" id="{D547E087-CF7A-FEF5-7426-CB3E69D9D61F}"/>
              </a:ext>
            </a:extLst>
          </p:cNvPr>
          <p:cNvSpPr txBox="1"/>
          <p:nvPr/>
        </p:nvSpPr>
        <p:spPr>
          <a:xfrm>
            <a:off x="1146289" y="277572"/>
            <a:ext cx="2484896" cy="399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999" b="1" noProof="1">
                <a:solidFill>
                  <a:schemeClr val="bg1"/>
                </a:solidFill>
              </a:rPr>
              <a:t>İşaret İşleme (B)</a:t>
            </a:r>
          </a:p>
        </p:txBody>
      </p:sp>
      <p:sp>
        <p:nvSpPr>
          <p:cNvPr id="43" name="Metin kutusu 42">
            <a:extLst>
              <a:ext uri="{FF2B5EF4-FFF2-40B4-BE49-F238E27FC236}">
                <a16:creationId xmlns:a16="http://schemas.microsoft.com/office/drawing/2014/main" id="{24C8C460-4434-545E-C793-C264B390F5CB}"/>
              </a:ext>
            </a:extLst>
          </p:cNvPr>
          <p:cNvSpPr txBox="1"/>
          <p:nvPr/>
        </p:nvSpPr>
        <p:spPr>
          <a:xfrm>
            <a:off x="3587180" y="5354881"/>
            <a:ext cx="2861162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900" b="1" noProof="1">
                <a:solidFill>
                  <a:schemeClr val="bg1"/>
                </a:solidFill>
              </a:rPr>
              <a:t>Güç Elektroniği </a:t>
            </a:r>
          </a:p>
          <a:p>
            <a:r>
              <a:rPr lang="tr-TR" sz="1900" b="1" noProof="1">
                <a:solidFill>
                  <a:schemeClr val="bg1"/>
                </a:solidFill>
              </a:rPr>
              <a:t>ve Endüstriyel Robotik Uygulamaları</a:t>
            </a:r>
          </a:p>
        </p:txBody>
      </p:sp>
      <p:sp>
        <p:nvSpPr>
          <p:cNvPr id="45" name="Metin kutusu 44">
            <a:extLst>
              <a:ext uri="{FF2B5EF4-FFF2-40B4-BE49-F238E27FC236}">
                <a16:creationId xmlns:a16="http://schemas.microsoft.com/office/drawing/2014/main" id="{23BBB422-844A-1276-1A3F-1DDC38FED279}"/>
              </a:ext>
            </a:extLst>
          </p:cNvPr>
          <p:cNvSpPr txBox="1"/>
          <p:nvPr/>
        </p:nvSpPr>
        <p:spPr>
          <a:xfrm>
            <a:off x="3576062" y="6381875"/>
            <a:ext cx="363622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50" noProof="1"/>
              <a:t>Grafikli Arayüz Tasarımı ile Algoritmik Ticaret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50" noProof="1"/>
              <a:t>Fırçasız Doğru Akım Motorlarının Kontrol Yöntemleri ve Uygulaması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50" noProof="1"/>
              <a:t>Electronic Speed Controller for BLDC Motors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50" noProof="1"/>
              <a:t>Bulutta Paralel Programlama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50" noProof="1"/>
              <a:t>Electronic Speed Controller for BLDC Motors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50" noProof="1"/>
              <a:t>Simulink Gömülü Kodlayıcı ile ST32 Tarafından Sürülen DC Motorun Geri Bildirim Kontrolü</a:t>
            </a:r>
            <a:endParaRPr lang="tr-TR" sz="1050" b="1" noProof="1"/>
          </a:p>
        </p:txBody>
      </p:sp>
      <p:sp>
        <p:nvSpPr>
          <p:cNvPr id="49" name="Metin kutusu 48">
            <a:extLst>
              <a:ext uri="{FF2B5EF4-FFF2-40B4-BE49-F238E27FC236}">
                <a16:creationId xmlns:a16="http://schemas.microsoft.com/office/drawing/2014/main" id="{0CB2173E-22A5-A098-31A1-F54073F6CE8E}"/>
              </a:ext>
            </a:extLst>
          </p:cNvPr>
          <p:cNvSpPr txBox="1"/>
          <p:nvPr/>
        </p:nvSpPr>
        <p:spPr>
          <a:xfrm>
            <a:off x="1" y="1023071"/>
            <a:ext cx="3587180" cy="23544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tr-TR" sz="1050" noProof="1">
                <a:solidFill>
                  <a:schemeClr val="bg1"/>
                </a:solidFill>
              </a:rPr>
              <a:t>Uydu Zaman Serisi Verilerinde Tarım Uygulamaları için Açıklanabilir Yapay Zeka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tr-TR" sz="1050" noProof="1">
                <a:solidFill>
                  <a:schemeClr val="bg1"/>
                </a:solidFill>
              </a:rPr>
              <a:t>Optik Verilerde Derin Öğrenme İle Hedef Tespiti İçin Açıklanabilir Yapay Zeka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tr-TR" sz="1050" noProof="1">
                <a:solidFill>
                  <a:schemeClr val="bg1"/>
                </a:solidFill>
              </a:rPr>
              <a:t>Uydu Zaman Serisi Verilerinde Tarım Uygulamaları için Açıklanabilir Yapay Zeka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tr-TR" sz="1050" noProof="1">
                <a:solidFill>
                  <a:schemeClr val="bg1"/>
                </a:solidFill>
              </a:rPr>
              <a:t>Optik Verilerde Derin Öğrenme ile Hedef Tespiti için Açıklanabilir Yapay Zeka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tr-TR" sz="1050" noProof="1">
                <a:solidFill>
                  <a:schemeClr val="bg1"/>
                </a:solidFill>
              </a:rPr>
              <a:t>ROS kullanarak Su Altı Aracı Modellerinin Simulasyonu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bg1"/>
                </a:solidFill>
              </a:rPr>
              <a:t>Optik</a:t>
            </a:r>
            <a:r>
              <a:rPr lang="tr-TR" sz="1050" noProof="1">
                <a:solidFill>
                  <a:schemeClr val="bg1"/>
                </a:solidFill>
              </a:rPr>
              <a:t> Verilerde Derin Öğrenme ile Hedef Tespiti için Açıklanabilir Yapay Zeka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tr-TR" sz="1050" noProof="1">
                <a:solidFill>
                  <a:schemeClr val="bg1"/>
                </a:solidFill>
              </a:rPr>
              <a:t>Uydu Zaman Serisi Verilerinde Tarım Uygulamaları için Açıklanabilir Yapay Zeka</a:t>
            </a:r>
          </a:p>
        </p:txBody>
      </p:sp>
      <p:sp>
        <p:nvSpPr>
          <p:cNvPr id="51" name="Metin kutusu 50">
            <a:extLst>
              <a:ext uri="{FF2B5EF4-FFF2-40B4-BE49-F238E27FC236}">
                <a16:creationId xmlns:a16="http://schemas.microsoft.com/office/drawing/2014/main" id="{23BC50AD-DDA6-05F8-70AA-37CF67824C16}"/>
              </a:ext>
            </a:extLst>
          </p:cNvPr>
          <p:cNvSpPr txBox="1"/>
          <p:nvPr/>
        </p:nvSpPr>
        <p:spPr>
          <a:xfrm>
            <a:off x="-12033" y="4540367"/>
            <a:ext cx="3561022" cy="36471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100" noProof="1">
                <a:solidFill>
                  <a:schemeClr val="bg1"/>
                </a:solidFill>
              </a:rPr>
              <a:t>Sualtı Araçlarında Görsel Yönlendirme Sistemi Tasarımı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100" noProof="1">
                <a:solidFill>
                  <a:schemeClr val="bg1"/>
                </a:solidFill>
              </a:rPr>
              <a:t>YOLO ile Hastalıklı Bitki Tespiti ve İlaçlaması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100" noProof="1">
                <a:solidFill>
                  <a:schemeClr val="bg1"/>
                </a:solidFill>
              </a:rPr>
              <a:t> IKA ile YOLO algoritması kullanarak hastalık tespiti ve ilaçlaması.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100" noProof="1">
                <a:solidFill>
                  <a:schemeClr val="bg1"/>
                </a:solidFill>
              </a:rPr>
              <a:t>YOLO ile Hastalıklı Bitki Tespiti ve İlaçlaması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100" noProof="1">
                <a:solidFill>
                  <a:schemeClr val="bg1"/>
                </a:solidFill>
              </a:rPr>
              <a:t>Sualtı Araçlarında Görsel Yönlendirme Sistemi Tasarımı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100" noProof="1">
                <a:solidFill>
                  <a:schemeClr val="bg1"/>
                </a:solidFill>
              </a:rPr>
              <a:t>Maglev sisteminin parçacık sürü optimizasyonunun PID ile kontrolü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100" noProof="1">
                <a:solidFill>
                  <a:schemeClr val="bg1"/>
                </a:solidFill>
              </a:rPr>
              <a:t>Sabit Kanatlı İnsansız Hava Araçları için Görsel Servolama ile Hareketli Hedef Takibi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100" noProof="1">
                <a:solidFill>
                  <a:schemeClr val="bg1"/>
                </a:solidFill>
              </a:rPr>
              <a:t>Gri Kurt Optimizasyon (GWO) Algoritması ile Dönel Ters Sarkaç Sisteminin Fuzzy PID ile Kontrolü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100" noProof="1">
                <a:solidFill>
                  <a:schemeClr val="bg1"/>
                </a:solidFill>
              </a:rPr>
              <a:t>PLC İle Konveyör Bantta Nesne Ayrıştırma Pnömatik Robot Kol İle Nesneleri Toplama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100" noProof="1">
                <a:solidFill>
                  <a:schemeClr val="bg1"/>
                </a:solidFill>
              </a:rPr>
              <a:t>Sumo Güreşi Yapan Robotlar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100" noProof="1">
                <a:solidFill>
                  <a:schemeClr val="bg1"/>
                </a:solidFill>
              </a:rPr>
              <a:t>İnsansız Sualtı Aracı Geliştirme Kitinde Yazılım Geliştirilme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endParaRPr lang="tr-TR" sz="1100" noProof="1">
              <a:solidFill>
                <a:schemeClr val="bg1"/>
              </a:solidFill>
            </a:endParaRPr>
          </a:p>
        </p:txBody>
      </p:sp>
      <p:sp>
        <p:nvSpPr>
          <p:cNvPr id="54" name="Metin kutusu 53">
            <a:extLst>
              <a:ext uri="{FF2B5EF4-FFF2-40B4-BE49-F238E27FC236}">
                <a16:creationId xmlns:a16="http://schemas.microsoft.com/office/drawing/2014/main" id="{9B430D6D-C624-8471-74D9-E116060568BA}"/>
              </a:ext>
            </a:extLst>
          </p:cNvPr>
          <p:cNvSpPr txBox="1"/>
          <p:nvPr/>
        </p:nvSpPr>
        <p:spPr>
          <a:xfrm>
            <a:off x="4636672" y="136156"/>
            <a:ext cx="2671034" cy="707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999" b="1" noProof="1">
                <a:solidFill>
                  <a:schemeClr val="bg1"/>
                </a:solidFill>
              </a:rPr>
              <a:t>Mikrodalga ve Elektromanyetik (B)</a:t>
            </a:r>
          </a:p>
        </p:txBody>
      </p:sp>
      <p:sp>
        <p:nvSpPr>
          <p:cNvPr id="55" name="Metin kutusu 54">
            <a:extLst>
              <a:ext uri="{FF2B5EF4-FFF2-40B4-BE49-F238E27FC236}">
                <a16:creationId xmlns:a16="http://schemas.microsoft.com/office/drawing/2014/main" id="{44E33475-0365-E950-CE29-D5C41CA1AE6E}"/>
              </a:ext>
            </a:extLst>
          </p:cNvPr>
          <p:cNvSpPr txBox="1"/>
          <p:nvPr/>
        </p:nvSpPr>
        <p:spPr>
          <a:xfrm>
            <a:off x="3548989" y="921842"/>
            <a:ext cx="3628502" cy="4555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/>
              <a:t>35 GHz Cassegrain Anten Tasarımı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/>
              <a:t>Covid-19 Detection Uygulaması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/>
              <a:t>Mikroşerit Yama Anten Dizilerinde Işıma Yönlendirme Analizi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/>
              <a:t>Güç Bölücüler ve Yönlü Bağlaçların Tasarım ve Analizleri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/>
              <a:t>Mikrodalga Fırın Kapaklarında Elemanla Etkinliği Arttırmak İçin Frekans Seçici Yüzey Tasarımı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/>
              <a:t>IFF Frekans bandında çalışan enerji seçici mikroşerit anten tasarımı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/>
              <a:t>Frequency Selective Surfaces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/>
              <a:t>Pasif fiber optik ağlarda iletim karakteristliği analizi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/>
              <a:t>Energy Selective Antenna Design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/>
              <a:t>Yüksek frekansta filtre tasarımları 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/>
              <a:t>Elektrikli Araç Şarj İstasyonu 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/>
              <a:t>Farklı besleme metodları kullanarak 2.4 GHz mikroşerit anten tasarımı 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/>
              <a:t>Faz Dizinli ve Beamforming Anten CST Tasarımı ve Simulasyonları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/>
              <a:t>Cassegrain ve Parabolik Çanak Antenlerinin Simülasyon Temelli Performans Karşılaştırması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/>
              <a:t>Optik Filtrelerde Performans Analizi, Dispersiyon ve Telafi Yöntemleri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/>
              <a:t>Radyometri Sistemleri İçin Vivaldi Anten Tasarımı Ve Analizi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/>
              <a:t>Güç Bölücülerin ve Yönlü Bağlaçların Tasarımı ve Analizi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endParaRPr lang="tr-TR" sz="1000" noProof="1"/>
          </a:p>
          <a:p>
            <a:pPr marL="171450" indent="-171450" algn="just">
              <a:buFont typeface="Wingdings" panose="05000000000000000000" pitchFamily="2" charset="2"/>
              <a:buChar char="Ø"/>
            </a:pPr>
            <a:endParaRPr lang="tr-TR" sz="1000" noProof="1"/>
          </a:p>
        </p:txBody>
      </p:sp>
      <p:sp>
        <p:nvSpPr>
          <p:cNvPr id="58" name="Metin kutusu 57">
            <a:extLst>
              <a:ext uri="{FF2B5EF4-FFF2-40B4-BE49-F238E27FC236}">
                <a16:creationId xmlns:a16="http://schemas.microsoft.com/office/drawing/2014/main" id="{5E62E54B-6ABC-F889-C3C5-9621F1FE9AFE}"/>
              </a:ext>
            </a:extLst>
          </p:cNvPr>
          <p:cNvSpPr txBox="1"/>
          <p:nvPr/>
        </p:nvSpPr>
        <p:spPr>
          <a:xfrm>
            <a:off x="7939659" y="7754170"/>
            <a:ext cx="336922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1200" noProof="1">
                <a:solidFill>
                  <a:schemeClr val="bg1"/>
                </a:solidFill>
              </a:rPr>
              <a:t>https://ehm.kocaeli.edu.tr/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D72BAA94-B6C2-04FC-99F5-A51122CF5CFB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7469" t="6654" r="7973" b="7726"/>
          <a:stretch/>
        </p:blipFill>
        <p:spPr>
          <a:xfrm>
            <a:off x="7925506" y="4706592"/>
            <a:ext cx="2187485" cy="218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1256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ikdörtgen 15">
            <a:extLst>
              <a:ext uri="{FF2B5EF4-FFF2-40B4-BE49-F238E27FC236}">
                <a16:creationId xmlns:a16="http://schemas.microsoft.com/office/drawing/2014/main" id="{656A0F21-DFB2-27D7-F786-217F09A77BE9}"/>
              </a:ext>
            </a:extLst>
          </p:cNvPr>
          <p:cNvSpPr/>
          <p:nvPr/>
        </p:nvSpPr>
        <p:spPr>
          <a:xfrm>
            <a:off x="6213327" y="4115228"/>
            <a:ext cx="1002443" cy="96452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5530" tIns="47765" rIns="95530" bIns="47765">
            <a:spAutoFit/>
          </a:bodyPr>
          <a:lstStyle/>
          <a:p>
            <a:pPr algn="ctr"/>
            <a:r>
              <a:rPr lang="tr-TR" sz="5641" b="1" noProof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4 </a:t>
            </a:r>
          </a:p>
        </p:txBody>
      </p:sp>
      <p:sp>
        <p:nvSpPr>
          <p:cNvPr id="22" name="Dikdörtgen 21">
            <a:extLst>
              <a:ext uri="{FF2B5EF4-FFF2-40B4-BE49-F238E27FC236}">
                <a16:creationId xmlns:a16="http://schemas.microsoft.com/office/drawing/2014/main" id="{DD88F3EE-3A00-769C-A13B-5D91B5FE7579}"/>
              </a:ext>
            </a:extLst>
          </p:cNvPr>
          <p:cNvSpPr/>
          <p:nvPr/>
        </p:nvSpPr>
        <p:spPr>
          <a:xfrm>
            <a:off x="3612025" y="-16729"/>
            <a:ext cx="1002443" cy="96452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5530" tIns="47765" rIns="95530" bIns="47765">
            <a:spAutoFit/>
          </a:bodyPr>
          <a:lstStyle/>
          <a:p>
            <a:pPr algn="ctr"/>
            <a:r>
              <a:rPr lang="tr-TR" sz="5641" b="1" noProof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3 </a:t>
            </a:r>
          </a:p>
        </p:txBody>
      </p:sp>
      <p:sp>
        <p:nvSpPr>
          <p:cNvPr id="28" name="Dikdörtgen 27">
            <a:extLst>
              <a:ext uri="{FF2B5EF4-FFF2-40B4-BE49-F238E27FC236}">
                <a16:creationId xmlns:a16="http://schemas.microsoft.com/office/drawing/2014/main" id="{51AF4E4B-2282-8B1D-97E2-1281BD86CB23}"/>
              </a:ext>
            </a:extLst>
          </p:cNvPr>
          <p:cNvSpPr/>
          <p:nvPr/>
        </p:nvSpPr>
        <p:spPr>
          <a:xfrm>
            <a:off x="0" y="6608"/>
            <a:ext cx="3585630" cy="3537534"/>
          </a:xfrm>
          <a:prstGeom prst="rect">
            <a:avLst/>
          </a:prstGeom>
          <a:solidFill>
            <a:srgbClr val="E3DED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999" noProof="1"/>
          </a:p>
        </p:txBody>
      </p:sp>
      <p:sp>
        <p:nvSpPr>
          <p:cNvPr id="34" name="Dikdörtgen 33">
            <a:extLst>
              <a:ext uri="{FF2B5EF4-FFF2-40B4-BE49-F238E27FC236}">
                <a16:creationId xmlns:a16="http://schemas.microsoft.com/office/drawing/2014/main" id="{ABCC4492-60F1-FF15-C5A2-A52C6E5047C8}"/>
              </a:ext>
            </a:extLst>
          </p:cNvPr>
          <p:cNvSpPr/>
          <p:nvPr/>
        </p:nvSpPr>
        <p:spPr>
          <a:xfrm>
            <a:off x="-1996" y="0"/>
            <a:ext cx="1002443" cy="964521"/>
          </a:xfrm>
          <a:prstGeom prst="rect">
            <a:avLst/>
          </a:prstGeom>
          <a:solidFill>
            <a:schemeClr val="tx2">
              <a:lumMod val="7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5530" tIns="47765" rIns="95530" bIns="47765">
            <a:spAutoFit/>
          </a:bodyPr>
          <a:lstStyle/>
          <a:p>
            <a:pPr algn="ctr"/>
            <a:r>
              <a:rPr lang="tr-TR" sz="5641" b="1" noProof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1 </a:t>
            </a:r>
          </a:p>
        </p:txBody>
      </p:sp>
      <p:sp>
        <p:nvSpPr>
          <p:cNvPr id="35" name="Dikdörtgen 34">
            <a:extLst>
              <a:ext uri="{FF2B5EF4-FFF2-40B4-BE49-F238E27FC236}">
                <a16:creationId xmlns:a16="http://schemas.microsoft.com/office/drawing/2014/main" id="{586723D9-D2C6-0190-4D47-2E81E6B7C53F}"/>
              </a:ext>
            </a:extLst>
          </p:cNvPr>
          <p:cNvSpPr/>
          <p:nvPr/>
        </p:nvSpPr>
        <p:spPr>
          <a:xfrm>
            <a:off x="2573567" y="5500864"/>
            <a:ext cx="1002443" cy="964521"/>
          </a:xfrm>
          <a:prstGeom prst="rect">
            <a:avLst/>
          </a:prstGeom>
          <a:solidFill>
            <a:schemeClr val="tx2">
              <a:lumMod val="7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5530" tIns="47765" rIns="95530" bIns="47765">
            <a:spAutoFit/>
          </a:bodyPr>
          <a:lstStyle/>
          <a:p>
            <a:pPr algn="ctr"/>
            <a:r>
              <a:rPr lang="tr-TR" sz="5641" b="1" noProof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2 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D978152E-9B64-3378-6D31-7D6115BE0630}"/>
              </a:ext>
            </a:extLst>
          </p:cNvPr>
          <p:cNvSpPr/>
          <p:nvPr/>
        </p:nvSpPr>
        <p:spPr>
          <a:xfrm>
            <a:off x="7223922" y="-4697"/>
            <a:ext cx="3650955" cy="3537534"/>
          </a:xfrm>
          <a:prstGeom prst="rect">
            <a:avLst/>
          </a:prstGeom>
          <a:solidFill>
            <a:srgbClr val="E3DED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999" noProof="1"/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B336B7EF-7DA5-E266-1F85-7E24DEF5F42D}"/>
              </a:ext>
            </a:extLst>
          </p:cNvPr>
          <p:cNvSpPr/>
          <p:nvPr/>
        </p:nvSpPr>
        <p:spPr>
          <a:xfrm>
            <a:off x="7215770" y="-5424"/>
            <a:ext cx="1002443" cy="964521"/>
          </a:xfrm>
          <a:prstGeom prst="rect">
            <a:avLst/>
          </a:prstGeom>
          <a:solidFill>
            <a:schemeClr val="tx2">
              <a:lumMod val="7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5530" tIns="47765" rIns="95530" bIns="47765">
            <a:spAutoFit/>
          </a:bodyPr>
          <a:lstStyle/>
          <a:p>
            <a:pPr algn="ctr"/>
            <a:r>
              <a:rPr lang="tr-TR" sz="5641" b="1" noProof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5 </a:t>
            </a:r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9CEDE79B-C01D-60E9-AAEE-C5F442A473AA}"/>
              </a:ext>
            </a:extLst>
          </p:cNvPr>
          <p:cNvSpPr/>
          <p:nvPr/>
        </p:nvSpPr>
        <p:spPr>
          <a:xfrm>
            <a:off x="9824307" y="3450803"/>
            <a:ext cx="1002443" cy="964521"/>
          </a:xfrm>
          <a:prstGeom prst="rect">
            <a:avLst/>
          </a:prstGeom>
          <a:solidFill>
            <a:schemeClr val="tx2">
              <a:lumMod val="7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5530" tIns="47765" rIns="95530" bIns="47765">
            <a:spAutoFit/>
          </a:bodyPr>
          <a:lstStyle/>
          <a:p>
            <a:pPr algn="ctr"/>
            <a:r>
              <a:rPr lang="tr-TR" sz="5641" b="1" noProof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6 </a:t>
            </a: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AC784BF3-9041-3DF6-3154-FA207B39E9F6}"/>
              </a:ext>
            </a:extLst>
          </p:cNvPr>
          <p:cNvSpPr txBox="1"/>
          <p:nvPr/>
        </p:nvSpPr>
        <p:spPr>
          <a:xfrm>
            <a:off x="926678" y="111716"/>
            <a:ext cx="2635482" cy="707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999" b="1" noProof="1">
                <a:solidFill>
                  <a:schemeClr val="bg1"/>
                </a:solidFill>
              </a:rPr>
              <a:t>Mikrodalga ve Elektromanyetik (A)</a:t>
            </a:r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D605B7AE-7084-B8CF-7294-6B4707183AF7}"/>
              </a:ext>
            </a:extLst>
          </p:cNvPr>
          <p:cNvSpPr txBox="1"/>
          <p:nvPr/>
        </p:nvSpPr>
        <p:spPr>
          <a:xfrm>
            <a:off x="4633887" y="295997"/>
            <a:ext cx="2484896" cy="399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999" b="1" noProof="1">
                <a:solidFill>
                  <a:schemeClr val="bg1"/>
                </a:solidFill>
              </a:rPr>
              <a:t>Elektronik</a:t>
            </a:r>
          </a:p>
        </p:txBody>
      </p:sp>
      <p:sp>
        <p:nvSpPr>
          <p:cNvPr id="17" name="Metin kutusu 16">
            <a:extLst>
              <a:ext uri="{FF2B5EF4-FFF2-40B4-BE49-F238E27FC236}">
                <a16:creationId xmlns:a16="http://schemas.microsoft.com/office/drawing/2014/main" id="{9ADF49B7-21CB-2DD8-FB1E-ABA121C6464D}"/>
              </a:ext>
            </a:extLst>
          </p:cNvPr>
          <p:cNvSpPr txBox="1"/>
          <p:nvPr/>
        </p:nvSpPr>
        <p:spPr>
          <a:xfrm>
            <a:off x="290168" y="5748184"/>
            <a:ext cx="2484896" cy="399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999" b="1" noProof="1">
                <a:solidFill>
                  <a:schemeClr val="bg1"/>
                </a:solidFill>
              </a:rPr>
              <a:t>Gömülü Sistemler</a:t>
            </a:r>
          </a:p>
        </p:txBody>
      </p:sp>
      <p:sp>
        <p:nvSpPr>
          <p:cNvPr id="18" name="Metin kutusu 17">
            <a:extLst>
              <a:ext uri="{FF2B5EF4-FFF2-40B4-BE49-F238E27FC236}">
                <a16:creationId xmlns:a16="http://schemas.microsoft.com/office/drawing/2014/main" id="{DE57EF14-E1F8-2DBD-C28A-E3402B837890}"/>
              </a:ext>
            </a:extLst>
          </p:cNvPr>
          <p:cNvSpPr txBox="1"/>
          <p:nvPr/>
        </p:nvSpPr>
        <p:spPr>
          <a:xfrm>
            <a:off x="8166552" y="282276"/>
            <a:ext cx="2484896" cy="399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999" b="1" noProof="1">
                <a:solidFill>
                  <a:schemeClr val="bg1"/>
                </a:solidFill>
              </a:rPr>
              <a:t>İşaret İşleme (A)</a:t>
            </a:r>
          </a:p>
        </p:txBody>
      </p:sp>
      <p:sp>
        <p:nvSpPr>
          <p:cNvPr id="19" name="Metin kutusu 18">
            <a:extLst>
              <a:ext uri="{FF2B5EF4-FFF2-40B4-BE49-F238E27FC236}">
                <a16:creationId xmlns:a16="http://schemas.microsoft.com/office/drawing/2014/main" id="{19C4459B-4680-0621-0EA0-6A4A34A7D4F4}"/>
              </a:ext>
            </a:extLst>
          </p:cNvPr>
          <p:cNvSpPr txBox="1"/>
          <p:nvPr/>
        </p:nvSpPr>
        <p:spPr>
          <a:xfrm>
            <a:off x="3562160" y="4084387"/>
            <a:ext cx="2671034" cy="1015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999" b="1" noProof="1">
                <a:solidFill>
                  <a:schemeClr val="bg1"/>
                </a:solidFill>
              </a:rPr>
              <a:t>Yazılım ve Bilgisayar </a:t>
            </a:r>
          </a:p>
          <a:p>
            <a:r>
              <a:rPr lang="tr-TR" sz="1999" b="1" noProof="1">
                <a:solidFill>
                  <a:schemeClr val="bg1"/>
                </a:solidFill>
              </a:rPr>
              <a:t>Ağ Teknolojileri Uygulamaları</a:t>
            </a:r>
          </a:p>
        </p:txBody>
      </p:sp>
      <p:sp>
        <p:nvSpPr>
          <p:cNvPr id="24" name="Metin kutusu 23">
            <a:extLst>
              <a:ext uri="{FF2B5EF4-FFF2-40B4-BE49-F238E27FC236}">
                <a16:creationId xmlns:a16="http://schemas.microsoft.com/office/drawing/2014/main" id="{0FEADC97-2DFC-4A35-7023-96D91561F841}"/>
              </a:ext>
            </a:extLst>
          </p:cNvPr>
          <p:cNvSpPr txBox="1"/>
          <p:nvPr/>
        </p:nvSpPr>
        <p:spPr>
          <a:xfrm>
            <a:off x="-71398" y="972101"/>
            <a:ext cx="3728425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2">
                    <a:lumMod val="10000"/>
                  </a:schemeClr>
                </a:solidFill>
              </a:rPr>
              <a:t>Mikroşerit dizi filtre anten (filtenna) 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2">
                    <a:lumMod val="10000"/>
                  </a:schemeClr>
                </a:solidFill>
              </a:rPr>
              <a:t>Belirli Değerlerde Anten Rezonans Durdurma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2">
                    <a:lumMod val="10000"/>
                  </a:schemeClr>
                </a:solidFill>
              </a:rPr>
              <a:t>WLAN/Wimax Uygulamaları İçin Üç Bantlı Tek Kutuplu Anten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2">
                    <a:lumMod val="10000"/>
                  </a:schemeClr>
                </a:solidFill>
              </a:rPr>
              <a:t>Dual Band Mikroşerit Anten Tasarımı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2">
                    <a:lumMod val="10000"/>
                  </a:schemeClr>
                </a:solidFill>
              </a:rPr>
              <a:t>Üç Çentikli Ultra Geniş Bant Anten </a:t>
            </a:r>
          </a:p>
          <a:p>
            <a:pPr algn="just"/>
            <a:r>
              <a:rPr lang="tr-TR" sz="1000" noProof="1">
                <a:solidFill>
                  <a:schemeClr val="tx2">
                    <a:lumMod val="10000"/>
                  </a:schemeClr>
                </a:solidFill>
              </a:rPr>
              <a:t>     Analizi Ve Optimizasyonu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2">
                    <a:lumMod val="10000"/>
                  </a:schemeClr>
                </a:solidFill>
              </a:rPr>
              <a:t>MIMO Antenlerde kuplaj azaltma 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2">
                    <a:lumMod val="10000"/>
                  </a:schemeClr>
                </a:solidFill>
              </a:rPr>
              <a:t>Üç Bantlı Anten Tasarımı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2">
                    <a:lumMod val="10000"/>
                  </a:schemeClr>
                </a:solidFill>
              </a:rPr>
              <a:t>Rezonatör Yapıları Kullanılarak Oluşturulan </a:t>
            </a:r>
          </a:p>
          <a:p>
            <a:pPr algn="just"/>
            <a:r>
              <a:rPr lang="tr-TR" sz="1000" noProof="1">
                <a:solidFill>
                  <a:schemeClr val="tx2">
                    <a:lumMod val="10000"/>
                  </a:schemeClr>
                </a:solidFill>
              </a:rPr>
              <a:t>     Geniş Bant Filtenna Tasarımları Ve Simülasyonları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2">
                    <a:lumMod val="10000"/>
                  </a:schemeClr>
                </a:solidFill>
              </a:rPr>
              <a:t>Çoklu Giriş-çıkış (MIMO) İletişim Sistemleri İçin </a:t>
            </a:r>
          </a:p>
          <a:p>
            <a:pPr algn="just"/>
            <a:r>
              <a:rPr lang="tr-TR" sz="1000" noProof="1">
                <a:solidFill>
                  <a:schemeClr val="tx2">
                    <a:lumMod val="10000"/>
                  </a:schemeClr>
                </a:solidFill>
              </a:rPr>
              <a:t>     Etkin Ve Verimli Anten Yapılarının Araştırılması, Geliştirilmesi Ve</a:t>
            </a:r>
          </a:p>
          <a:p>
            <a:pPr algn="just"/>
            <a:r>
              <a:rPr lang="tr-TR" sz="1000" noProof="1">
                <a:solidFill>
                  <a:schemeClr val="tx2">
                    <a:lumMod val="10000"/>
                  </a:schemeClr>
                </a:solidFill>
              </a:rPr>
              <a:t>     Analiz Edilmesi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2">
                    <a:lumMod val="10000"/>
                  </a:schemeClr>
                </a:solidFill>
              </a:rPr>
              <a:t>Geniş bant geçiren mikroşerit filtre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2">
                    <a:lumMod val="10000"/>
                  </a:schemeClr>
                </a:solidFill>
              </a:rPr>
              <a:t>Bant Çentik Karakteristikli Ultra Geniş Bant Anten Tasarımı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2">
                    <a:lumMod val="10000"/>
                  </a:schemeClr>
                </a:solidFill>
              </a:rPr>
              <a:t>Çoklu Giriş Çoklu Çıkış (MIMO) Antenlerde Antenler Arası İzolasyon Yöntemlerinin Araştırılması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2">
                    <a:lumMod val="10000"/>
                  </a:schemeClr>
                </a:solidFill>
              </a:rPr>
              <a:t>Yeni Bir Çift Geniş Bant Filtenna ve Metalik Via ile birlikte Açık Döngü Rezonatörleri Kullanan Yeni Bir Filtreleme Anteni Tasarımı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2">
                    <a:lumMod val="10000"/>
                  </a:schemeClr>
                </a:solidFill>
              </a:rPr>
              <a:t>Geniş bantlı mikroşerit antenler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2">
                    <a:lumMod val="10000"/>
                  </a:schemeClr>
                </a:solidFill>
              </a:rPr>
              <a:t>Ultra Geniş Bant Uygulamaları İçin Bant Çentikli Mımo Anten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2">
                    <a:lumMod val="10000"/>
                  </a:schemeClr>
                </a:solidFill>
              </a:rPr>
              <a:t>Üç bantlı birleşik rezonatör yapılı filtreleme anteni 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2">
                    <a:lumMod val="10000"/>
                  </a:schemeClr>
                </a:solidFill>
              </a:rPr>
              <a:t>5G MIMO Anten ve Antenler Arası İzolasyon Tasarımı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2">
                    <a:lumMod val="10000"/>
                  </a:schemeClr>
                </a:solidFill>
              </a:rPr>
              <a:t>Haberleşme Sistemleri için Kompakt Mikrodalga Mikroşerit Bant Geçiren Filtre Tasarımı</a:t>
            </a:r>
          </a:p>
        </p:txBody>
      </p:sp>
      <p:sp>
        <p:nvSpPr>
          <p:cNvPr id="27" name="Metin kutusu 26">
            <a:extLst>
              <a:ext uri="{FF2B5EF4-FFF2-40B4-BE49-F238E27FC236}">
                <a16:creationId xmlns:a16="http://schemas.microsoft.com/office/drawing/2014/main" id="{3E00FD3E-47A4-6547-DB51-5A988504DB44}"/>
              </a:ext>
            </a:extLst>
          </p:cNvPr>
          <p:cNvSpPr txBox="1"/>
          <p:nvPr/>
        </p:nvSpPr>
        <p:spPr>
          <a:xfrm>
            <a:off x="3562160" y="5188936"/>
            <a:ext cx="3728425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1">
                    <a:lumMod val="95000"/>
                  </a:schemeClr>
                </a:solidFill>
              </a:rPr>
              <a:t>BarcodingApp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1">
                    <a:lumMod val="95000"/>
                  </a:schemeClr>
                </a:solidFill>
              </a:rPr>
              <a:t>DataDex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1">
                    <a:lumMod val="95000"/>
                  </a:schemeClr>
                </a:solidFill>
              </a:rPr>
              <a:t>Çok Amaçlı Seyahat Android Mobil Uygulaması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1">
                    <a:lumMod val="95000"/>
                  </a:schemeClr>
                </a:solidFill>
              </a:rPr>
              <a:t>IoT Tabanlı Rögar Kapağı Denetleme Ve İzleme Sistemi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1">
                    <a:lumMod val="95000"/>
                  </a:schemeClr>
                </a:solidFill>
              </a:rPr>
              <a:t>MSP430G2553 Kullanılarak IoT BLuetooth Ve GSM Haberleşmesi İle Güvenlik Sistemi Tasarımı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1">
                    <a:lumMod val="95000"/>
                  </a:schemeClr>
                </a:solidFill>
              </a:rPr>
              <a:t> iOS AR Framework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1">
                    <a:lumMod val="95000"/>
                  </a:schemeClr>
                </a:solidFill>
              </a:rPr>
              <a:t>MSP430G2553 Mikrodenetleyicisi Ve Mpu6050 Sensörü İle Atış Poligon Simülasyonu:UART Üzerinden Windows Forms Uygulamasıyla İletişim 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1">
                    <a:lumMod val="95000"/>
                  </a:schemeClr>
                </a:solidFill>
              </a:rPr>
              <a:t>Web Tabanlı Sipariş Yönetim Sistemi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1">
                    <a:lumMod val="95000"/>
                  </a:schemeClr>
                </a:solidFill>
              </a:rPr>
              <a:t>MVC mimarili e ticaret platformu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1">
                    <a:lumMod val="95000"/>
                  </a:schemeClr>
                </a:solidFill>
              </a:rPr>
              <a:t>mm Dalga Radar Sensörü İle DüşmeAlgılama Ve Yaşam Analizi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1">
                    <a:lumMod val="95000"/>
                  </a:schemeClr>
                </a:solidFill>
              </a:rPr>
              <a:t>Çok Amaçlı e-Ticaret Sistem Projesi: WEB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1">
                    <a:lumMod val="95000"/>
                  </a:schemeClr>
                </a:solidFill>
              </a:rPr>
              <a:t>Çok Amaçlı e-Ticaret Sistem Projesi:  iOS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1">
                    <a:lumMod val="95000"/>
                  </a:schemeClr>
                </a:solidFill>
              </a:rPr>
              <a:t>Çok Amaçlı e-Ticaret Sistem Projesi:  Android </a:t>
            </a:r>
          </a:p>
          <a:p>
            <a:pPr algn="just"/>
            <a:endParaRPr lang="tr-TR" sz="1000" noProof="1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7" name="Metin kutusu 36">
            <a:extLst>
              <a:ext uri="{FF2B5EF4-FFF2-40B4-BE49-F238E27FC236}">
                <a16:creationId xmlns:a16="http://schemas.microsoft.com/office/drawing/2014/main" id="{C4BC85D6-8908-232A-1622-12AA3EB33FD0}"/>
              </a:ext>
            </a:extLst>
          </p:cNvPr>
          <p:cNvSpPr txBox="1"/>
          <p:nvPr/>
        </p:nvSpPr>
        <p:spPr>
          <a:xfrm>
            <a:off x="3601862" y="1210835"/>
            <a:ext cx="367359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1">
                    <a:lumMod val="95000"/>
                  </a:schemeClr>
                </a:solidFill>
              </a:rPr>
              <a:t>CAN 2.0B Alıcı Tasarımı ve SKY130 Teknolojisi İle Çip Tasarımı Akışı 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1">
                    <a:lumMod val="95000"/>
                  </a:schemeClr>
                </a:solidFill>
              </a:rPr>
              <a:t>LDO Design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1">
                    <a:lumMod val="95000"/>
                  </a:schemeClr>
                </a:solidFill>
              </a:rPr>
              <a:t>CMOS Teknolojisinde Aritmetik Bölücü Devresinin VLSI Tasarımı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1">
                    <a:lumMod val="95000"/>
                  </a:schemeClr>
                </a:solidFill>
              </a:rPr>
              <a:t>32 bit RISC-V İşlemcisinin FPGA'de Tasarlanması ve Gerçekleştirilmesi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1">
                    <a:lumMod val="95000"/>
                  </a:schemeClr>
                </a:solidFill>
              </a:rPr>
              <a:t>STM-32F407VG ile Akıllı Ev Sistemleri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1">
                    <a:lumMod val="95000"/>
                  </a:schemeClr>
                </a:solidFill>
              </a:rPr>
              <a:t>STM32 Çizimi ve Uygulaması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1">
                    <a:lumMod val="95000"/>
                  </a:schemeClr>
                </a:solidFill>
              </a:rPr>
              <a:t>PSoC Uygulama Kiti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1">
                    <a:lumMod val="95000"/>
                  </a:schemeClr>
                </a:solidFill>
              </a:rPr>
              <a:t>STM32-Nucleo iki katlı tasarımı, gerçeklenmesi ve dört katlı tasarımı 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1">
                    <a:lumMod val="95000"/>
                  </a:schemeClr>
                </a:solidFill>
              </a:rPr>
              <a:t>28nm 8-Bit ALU Tasarımı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1">
                    <a:lumMod val="95000"/>
                  </a:schemeClr>
                </a:solidFill>
              </a:rPr>
              <a:t>CMOS teknolojisi ile SRAM Hafıza Birimi Tasarımı 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1">
                    <a:lumMod val="95000"/>
                  </a:schemeClr>
                </a:solidFill>
              </a:rPr>
              <a:t>Haberleşme ve Besleme Analizi İçin Çok Fonksiyonlu Test Kartı Tasarımı</a:t>
            </a:r>
          </a:p>
        </p:txBody>
      </p:sp>
      <p:sp>
        <p:nvSpPr>
          <p:cNvPr id="39" name="Metin kutusu 38">
            <a:extLst>
              <a:ext uri="{FF2B5EF4-FFF2-40B4-BE49-F238E27FC236}">
                <a16:creationId xmlns:a16="http://schemas.microsoft.com/office/drawing/2014/main" id="{A0218A09-35AB-54F1-84F0-C113CCA9699F}"/>
              </a:ext>
            </a:extLst>
          </p:cNvPr>
          <p:cNvSpPr txBox="1"/>
          <p:nvPr/>
        </p:nvSpPr>
        <p:spPr>
          <a:xfrm>
            <a:off x="0" y="6451046"/>
            <a:ext cx="341373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2">
                    <a:lumMod val="10000"/>
                  </a:schemeClr>
                </a:solidFill>
              </a:rPr>
              <a:t>Maden Ocaklarındaki Gaz Kaçaklarının Tespiti İçin Kaçak Gaz Algılayıcı Sistem Ve Arayüz Geliştirilmesi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2">
                    <a:lumMod val="10000"/>
                  </a:schemeClr>
                </a:solidFill>
              </a:rPr>
              <a:t>CAN-BUS Tabanlı Sürücü Analiz Sistemi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2">
                    <a:lumMod val="10000"/>
                  </a:schemeClr>
                </a:solidFill>
              </a:rPr>
              <a:t>Network Video Recorder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2">
                    <a:lumMod val="10000"/>
                  </a:schemeClr>
                </a:solidFill>
              </a:rPr>
              <a:t>FPGA’ler</a:t>
            </a:r>
            <a:r>
              <a:rPr lang="tr-TR" sz="1000" b="1" noProof="1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tr-TR" sz="1000" noProof="1">
                <a:solidFill>
                  <a:schemeClr val="tx2">
                    <a:lumMod val="10000"/>
                  </a:schemeClr>
                </a:solidFill>
              </a:rPr>
              <a:t>İle SWIR Görüntülerin Performansının Arttırılması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2">
                    <a:lumMod val="10000"/>
                  </a:schemeClr>
                </a:solidFill>
              </a:rPr>
              <a:t>Lora Tabanlı Gateway Tasarımı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noProof="1">
                <a:solidFill>
                  <a:schemeClr val="tx2">
                    <a:lumMod val="10000"/>
                  </a:schemeClr>
                </a:solidFill>
              </a:rPr>
              <a:t>IoT Platformu</a:t>
            </a:r>
          </a:p>
        </p:txBody>
      </p:sp>
      <p:sp>
        <p:nvSpPr>
          <p:cNvPr id="43" name="Metin kutusu 42">
            <a:extLst>
              <a:ext uri="{FF2B5EF4-FFF2-40B4-BE49-F238E27FC236}">
                <a16:creationId xmlns:a16="http://schemas.microsoft.com/office/drawing/2014/main" id="{17368479-0F5B-B6BF-0B73-52F0E9173994}"/>
              </a:ext>
            </a:extLst>
          </p:cNvPr>
          <p:cNvSpPr txBox="1"/>
          <p:nvPr/>
        </p:nvSpPr>
        <p:spPr>
          <a:xfrm>
            <a:off x="7156160" y="941363"/>
            <a:ext cx="3718717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dirty="0">
                <a:solidFill>
                  <a:schemeClr val="bg1"/>
                </a:solidFill>
              </a:rPr>
              <a:t>İnsansız Hava Araçlarında Gömülü Platform Üzerinde Görüntü İşleme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dirty="0">
                <a:solidFill>
                  <a:schemeClr val="bg1"/>
                </a:solidFill>
              </a:rPr>
              <a:t>Yapay Zeka Destekli Fotoğraf Arşiv Yönetimi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dirty="0" err="1">
                <a:solidFill>
                  <a:schemeClr val="bg1"/>
                </a:solidFill>
              </a:rPr>
              <a:t>Crime</a:t>
            </a:r>
            <a:r>
              <a:rPr lang="tr-TR" sz="1000" dirty="0">
                <a:solidFill>
                  <a:schemeClr val="bg1"/>
                </a:solidFill>
              </a:rPr>
              <a:t> </a:t>
            </a:r>
            <a:r>
              <a:rPr lang="tr-TR" sz="1000" dirty="0" err="1">
                <a:solidFill>
                  <a:schemeClr val="bg1"/>
                </a:solidFill>
              </a:rPr>
              <a:t>Detection</a:t>
            </a:r>
            <a:r>
              <a:rPr lang="tr-TR" sz="1000" dirty="0">
                <a:solidFill>
                  <a:schemeClr val="bg1"/>
                </a:solidFill>
              </a:rPr>
              <a:t> </a:t>
            </a:r>
            <a:r>
              <a:rPr lang="tr-TR" sz="1000" dirty="0" err="1">
                <a:solidFill>
                  <a:schemeClr val="bg1"/>
                </a:solidFill>
              </a:rPr>
              <a:t>with</a:t>
            </a:r>
            <a:r>
              <a:rPr lang="tr-TR" sz="1000" dirty="0">
                <a:solidFill>
                  <a:schemeClr val="bg1"/>
                </a:solidFill>
              </a:rPr>
              <a:t> Multimodal Learning </a:t>
            </a:r>
            <a:r>
              <a:rPr lang="tr-TR" sz="1000" dirty="0" err="1">
                <a:solidFill>
                  <a:schemeClr val="bg1"/>
                </a:solidFill>
              </a:rPr>
              <a:t>from</a:t>
            </a:r>
            <a:r>
              <a:rPr lang="tr-TR" sz="1000" dirty="0">
                <a:solidFill>
                  <a:schemeClr val="bg1"/>
                </a:solidFill>
              </a:rPr>
              <a:t> </a:t>
            </a:r>
            <a:r>
              <a:rPr lang="tr-TR" sz="1000" dirty="0" err="1">
                <a:solidFill>
                  <a:schemeClr val="bg1"/>
                </a:solidFill>
              </a:rPr>
              <a:t>Videos</a:t>
            </a:r>
            <a:endParaRPr lang="tr-TR" sz="1000" dirty="0">
              <a:solidFill>
                <a:schemeClr val="bg1"/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dirty="0">
                <a:solidFill>
                  <a:schemeClr val="bg1"/>
                </a:solidFill>
              </a:rPr>
              <a:t>Bilgisayarla Görü Temelli Sipariş Yönetim Sistemi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dirty="0">
                <a:solidFill>
                  <a:schemeClr val="bg1"/>
                </a:solidFill>
              </a:rPr>
              <a:t>Derin Öğrenmeyle Kanal Kestirimi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dirty="0">
                <a:solidFill>
                  <a:schemeClr val="bg1"/>
                </a:solidFill>
              </a:rPr>
              <a:t>Vücut Hareketleri İle Oyun Kontrolü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dirty="0">
                <a:solidFill>
                  <a:schemeClr val="bg1"/>
                </a:solidFill>
              </a:rPr>
              <a:t>Derin Öğrenme Yaklaşımları İle Toplam Böbrek Hacmi Hesaplanması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dirty="0">
                <a:solidFill>
                  <a:schemeClr val="bg1"/>
                </a:solidFill>
              </a:rPr>
              <a:t>Tahta Yüzeylerde Derin Öğrenme Tabanlı Anomali Tespiti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dirty="0">
                <a:solidFill>
                  <a:schemeClr val="bg1"/>
                </a:solidFill>
              </a:rPr>
              <a:t>Denetimsiz Öğrenme Yaklaşımıyla Anomali Tespiti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dirty="0">
                <a:solidFill>
                  <a:schemeClr val="bg1"/>
                </a:solidFill>
              </a:rPr>
              <a:t>Yapay Zeka Destekli İnteraktif Oyun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dirty="0">
                <a:solidFill>
                  <a:schemeClr val="bg1"/>
                </a:solidFill>
              </a:rPr>
              <a:t>ADAS Uygulamaları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dirty="0">
                <a:solidFill>
                  <a:schemeClr val="bg1"/>
                </a:solidFill>
              </a:rPr>
              <a:t>Derin Öğrenme Yöntemleri Kullanarak Müzik Türü Sınıflandırması</a:t>
            </a:r>
          </a:p>
        </p:txBody>
      </p:sp>
      <p:sp>
        <p:nvSpPr>
          <p:cNvPr id="46" name="Metin kutusu 45">
            <a:extLst>
              <a:ext uri="{FF2B5EF4-FFF2-40B4-BE49-F238E27FC236}">
                <a16:creationId xmlns:a16="http://schemas.microsoft.com/office/drawing/2014/main" id="{CC263977-2C07-C2F6-147F-F3193EAD0DB4}"/>
              </a:ext>
            </a:extLst>
          </p:cNvPr>
          <p:cNvSpPr txBox="1"/>
          <p:nvPr/>
        </p:nvSpPr>
        <p:spPr>
          <a:xfrm>
            <a:off x="7215770" y="3653258"/>
            <a:ext cx="3435678" cy="707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999" b="1" dirty="0">
                <a:solidFill>
                  <a:schemeClr val="bg1"/>
                </a:solidFill>
              </a:rPr>
              <a:t>Kontrol ve Kumanda Sistemleri (B)</a:t>
            </a:r>
          </a:p>
        </p:txBody>
      </p:sp>
      <p:sp>
        <p:nvSpPr>
          <p:cNvPr id="47" name="Metin kutusu 46">
            <a:extLst>
              <a:ext uri="{FF2B5EF4-FFF2-40B4-BE49-F238E27FC236}">
                <a16:creationId xmlns:a16="http://schemas.microsoft.com/office/drawing/2014/main" id="{FDF9D092-A2DB-5A12-9836-1A2818AF1BBA}"/>
              </a:ext>
            </a:extLst>
          </p:cNvPr>
          <p:cNvSpPr txBox="1"/>
          <p:nvPr/>
        </p:nvSpPr>
        <p:spPr>
          <a:xfrm>
            <a:off x="8253183" y="5710365"/>
            <a:ext cx="2589006" cy="399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999" b="1" dirty="0">
                <a:solidFill>
                  <a:schemeClr val="bg1"/>
                </a:solidFill>
              </a:rPr>
              <a:t>Haberleşme</a:t>
            </a:r>
          </a:p>
        </p:txBody>
      </p:sp>
      <p:sp>
        <p:nvSpPr>
          <p:cNvPr id="48" name="Dikdörtgen 47">
            <a:extLst>
              <a:ext uri="{FF2B5EF4-FFF2-40B4-BE49-F238E27FC236}">
                <a16:creationId xmlns:a16="http://schemas.microsoft.com/office/drawing/2014/main" id="{4CBAD448-0001-5CC3-1F00-E0A758A8C9B1}"/>
              </a:ext>
            </a:extLst>
          </p:cNvPr>
          <p:cNvSpPr/>
          <p:nvPr/>
        </p:nvSpPr>
        <p:spPr>
          <a:xfrm>
            <a:off x="7222925" y="5503670"/>
            <a:ext cx="1002443" cy="964521"/>
          </a:xfrm>
          <a:prstGeom prst="rect">
            <a:avLst/>
          </a:prstGeom>
          <a:solidFill>
            <a:schemeClr val="tx2">
              <a:lumMod val="7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lIns="95530" tIns="47765" rIns="95530" bIns="47765">
            <a:spAutoFit/>
          </a:bodyPr>
          <a:lstStyle/>
          <a:p>
            <a:pPr algn="ctr"/>
            <a:r>
              <a:rPr lang="tr-TR" sz="5641" b="1" noProof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7 </a:t>
            </a:r>
          </a:p>
        </p:txBody>
      </p:sp>
      <p:sp>
        <p:nvSpPr>
          <p:cNvPr id="49" name="Metin kutusu 48">
            <a:extLst>
              <a:ext uri="{FF2B5EF4-FFF2-40B4-BE49-F238E27FC236}">
                <a16:creationId xmlns:a16="http://schemas.microsoft.com/office/drawing/2014/main" id="{BD61F0C8-BFB2-5648-3E04-FB75EBE66C23}"/>
              </a:ext>
            </a:extLst>
          </p:cNvPr>
          <p:cNvSpPr txBox="1"/>
          <p:nvPr/>
        </p:nvSpPr>
        <p:spPr>
          <a:xfrm>
            <a:off x="7156160" y="4525045"/>
            <a:ext cx="3742801" cy="9002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tr-TR" sz="1050" dirty="0">
                <a:solidFill>
                  <a:schemeClr val="bg1">
                    <a:lumMod val="95000"/>
                    <a:lumOff val="5000"/>
                  </a:schemeClr>
                </a:solidFill>
              </a:rPr>
              <a:t>Grafikli Arayüz Tasarımı ile Algoritmik Ticaret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tr-TR" sz="1050" dirty="0">
                <a:solidFill>
                  <a:schemeClr val="bg1">
                    <a:lumMod val="95000"/>
                    <a:lumOff val="5000"/>
                  </a:schemeClr>
                </a:solidFill>
              </a:rPr>
              <a:t>Finansal Zaman Serilerinde Gelecek Tahmini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tr-TR" sz="1050" dirty="0">
                <a:solidFill>
                  <a:schemeClr val="bg1">
                    <a:lumMod val="95000"/>
                    <a:lumOff val="5000"/>
                  </a:schemeClr>
                </a:solidFill>
              </a:rPr>
              <a:t>Bulut ile Yüksek Performanslı Hesaplama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50" dirty="0">
                <a:solidFill>
                  <a:schemeClr val="bg1">
                    <a:lumMod val="95000"/>
                    <a:lumOff val="5000"/>
                  </a:schemeClr>
                </a:solidFill>
              </a:rPr>
              <a:t>LSTM ile Zaman Serilerinin Kestirimi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tr-TR" sz="1050" dirty="0">
                <a:solidFill>
                  <a:schemeClr val="bg1">
                    <a:lumMod val="95000"/>
                    <a:lumOff val="5000"/>
                  </a:schemeClr>
                </a:solidFill>
              </a:rPr>
              <a:t>Finansal Zaman Serilerinde Gelecek Değer Hesabi</a:t>
            </a:r>
          </a:p>
        </p:txBody>
      </p:sp>
      <p:sp>
        <p:nvSpPr>
          <p:cNvPr id="50" name="Metin kutusu 49">
            <a:extLst>
              <a:ext uri="{FF2B5EF4-FFF2-40B4-BE49-F238E27FC236}">
                <a16:creationId xmlns:a16="http://schemas.microsoft.com/office/drawing/2014/main" id="{7934045D-B4EE-59F2-999B-39ECEDBE3791}"/>
              </a:ext>
            </a:extLst>
          </p:cNvPr>
          <p:cNvSpPr txBox="1"/>
          <p:nvPr/>
        </p:nvSpPr>
        <p:spPr>
          <a:xfrm>
            <a:off x="7247118" y="6622268"/>
            <a:ext cx="340433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Pasif RIS Tabanlı Kablosuz İletişim İçin Kanal Tahmini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USRP ile 5G Haberleşme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OTFS Modülasyonunda Düşük Karmaşıklıkta Kanal Tahmini Yöntemi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ADS-B Sinyalinin SDR ile Alınıp Çözülmesi 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tr-TR" sz="1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0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LoRa</a:t>
            </a:r>
            <a:r>
              <a:rPr lang="tr-TR" sz="1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Modülasyonu ile Mesh Ağı Tasarlanması ve Uygulamaları</a:t>
            </a:r>
          </a:p>
        </p:txBody>
      </p:sp>
    </p:spTree>
    <p:extLst>
      <p:ext uri="{BB962C8B-B14F-4D97-AF65-F5344CB8AC3E}">
        <p14:creationId xmlns:p14="http://schemas.microsoft.com/office/powerpoint/2010/main" val="2251068026"/>
      </p:ext>
    </p:extLst>
  </p:cSld>
  <p:clrMapOvr>
    <a:masterClrMapping/>
  </p:clrMapOvr>
</p:sld>
</file>

<file path=ppt/theme/theme1.xml><?xml version="1.0" encoding="utf-8"?>
<a:theme xmlns:a="http://schemas.openxmlformats.org/drawingml/2006/main" name="2_Özel Tasarım">
  <a:themeElements>
    <a:clrScheme name="Custom 5">
      <a:dk1>
        <a:srgbClr val="000000"/>
      </a:dk1>
      <a:lt1>
        <a:sysClr val="window" lastClr="FFFFFF"/>
      </a:lt1>
      <a:dk2>
        <a:srgbClr val="17406D"/>
      </a:dk2>
      <a:lt2>
        <a:srgbClr val="DBEFF9"/>
      </a:lt2>
      <a:accent1>
        <a:srgbClr val="82B1E4"/>
      </a:accent1>
      <a:accent2>
        <a:srgbClr val="17406D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17406D"/>
      </a:hlink>
      <a:folHlink>
        <a:srgbClr val="82B1E4"/>
      </a:folHlink>
    </a:clrScheme>
    <a:fontScheme name="Custom 6">
      <a:majorFont>
        <a:latin typeface="Century Gothic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60958227_TF34074874_Win32" id="{DDBCDEB1-B078-4542-AD52-37BB4F20987C}" vid="{0B45ABC4-49E3-48CC-BC99-8681A4D9A3BA}"/>
    </a:ext>
  </a:extLst>
</a:theme>
</file>

<file path=ppt/theme/theme2.xml><?xml version="1.0" encoding="utf-8"?>
<a:theme xmlns:a="http://schemas.openxmlformats.org/drawingml/2006/main" name="Dilim">
  <a:themeElements>
    <a:clrScheme name="Yeşi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ppt/theme/theme3.xml><?xml version="1.0" encoding="utf-8"?>
<a:theme xmlns:a="http://schemas.openxmlformats.org/drawingml/2006/main" name="Ofis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is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Yeşil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Teknoloji broşürü</Template>
  <TotalTime>630</TotalTime>
  <Words>917</Words>
  <Application>Microsoft Office PowerPoint</Application>
  <PresentationFormat>B4 (ISO) Kağıt (250x353 mm)</PresentationFormat>
  <Paragraphs>155</Paragraphs>
  <Slides>2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2</vt:i4>
      </vt:variant>
    </vt:vector>
  </HeadingPairs>
  <TitlesOfParts>
    <vt:vector size="9" baseType="lpstr">
      <vt:lpstr>Arial</vt:lpstr>
      <vt:lpstr>Calibri</vt:lpstr>
      <vt:lpstr>Century Gothic</vt:lpstr>
      <vt:lpstr>Wingdings</vt:lpstr>
      <vt:lpstr>Wingdings 3</vt:lpstr>
      <vt:lpstr>2_Özel Tasarım</vt:lpstr>
      <vt:lpstr>Dilim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lütfiye büşra yürekli</dc:creator>
  <cp:lastModifiedBy>lütfiye büşra yürekli</cp:lastModifiedBy>
  <cp:revision>18</cp:revision>
  <cp:lastPrinted>2024-05-15T15:14:20Z</cp:lastPrinted>
  <dcterms:created xsi:type="dcterms:W3CDTF">2024-05-15T11:23:34Z</dcterms:created>
  <dcterms:modified xsi:type="dcterms:W3CDTF">2024-05-17T12:14:45Z</dcterms:modified>
</cp:coreProperties>
</file>