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902" r:id="rId2"/>
  </p:sldMasterIdLst>
  <p:notesMasterIdLst>
    <p:notesMasterId r:id="rId5"/>
  </p:notesMasterIdLst>
  <p:handoutMasterIdLst>
    <p:handoutMasterId r:id="rId6"/>
  </p:handoutMasterIdLst>
  <p:sldIdLst>
    <p:sldId id="274" r:id="rId3"/>
    <p:sldId id="277" r:id="rId4"/>
  </p:sldIdLst>
  <p:sldSz cx="10826750" cy="8120063" type="B4ISO"/>
  <p:notesSz cx="6735763" cy="9866313"/>
  <p:defaultTextStyle>
    <a:defPPr rtl="0">
      <a:defRPr lang="tr-TR"/>
    </a:defPPr>
    <a:lvl1pPr marL="0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1pPr>
    <a:lvl2pPr marL="485775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2pPr>
    <a:lvl3pPr marL="971550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3pPr>
    <a:lvl4pPr marL="1457325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4pPr>
    <a:lvl5pPr marL="1943100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5pPr>
    <a:lvl6pPr marL="2428875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6pPr>
    <a:lvl7pPr marL="2914650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7pPr>
    <a:lvl8pPr marL="3400425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8pPr>
    <a:lvl9pPr marL="3886200" algn="l" defTabSz="971550" rtl="0" eaLnBrk="1" latinLnBrk="0" hangingPunct="1">
      <a:defRPr sz="1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1" userDrawn="1">
          <p15:clr>
            <a:srgbClr val="A4A3A4"/>
          </p15:clr>
        </p15:guide>
        <p15:guide id="2" orient="horz" pos="2909" userDrawn="1">
          <p15:clr>
            <a:srgbClr val="A4A3A4"/>
          </p15:clr>
        </p15:guide>
        <p15:guide id="3" orient="horz" pos="602" userDrawn="1">
          <p15:clr>
            <a:srgbClr val="A4A3A4"/>
          </p15:clr>
        </p15:guide>
        <p15:guide id="4" pos="34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D1"/>
    <a:srgbClr val="E2DFCC"/>
    <a:srgbClr val="EA4D8C"/>
    <a:srgbClr val="1A305C"/>
    <a:srgbClr val="3F765F"/>
    <a:srgbClr val="367058"/>
    <a:srgbClr val="1B4935"/>
    <a:srgbClr val="679B9B"/>
    <a:srgbClr val="25654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25" autoAdjust="0"/>
  </p:normalViewPr>
  <p:slideViewPr>
    <p:cSldViewPr snapToGrid="0" showGuides="1">
      <p:cViewPr varScale="1">
        <p:scale>
          <a:sx n="72" d="100"/>
          <a:sy n="72" d="100"/>
        </p:scale>
        <p:origin x="1848" y="60"/>
      </p:cViewPr>
      <p:guideLst>
        <p:guide orient="horz" pos="2181"/>
        <p:guide orient="horz" pos="2909"/>
        <p:guide orient="horz" pos="602"/>
        <p:guide pos="34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C8EA20-C26E-4448-BF34-BEA96B971AB5}" type="datetime1">
              <a:rPr lang="tr-TR" smtClean="0"/>
              <a:t>17.05.2024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B7E8E42-E7C5-4B24-8575-74A765CA0A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50786-7773-4D0C-8FE9-F5EEB2B24769}" type="datetime1">
              <a:rPr lang="tr-TR" smtClean="0"/>
              <a:pPr/>
              <a:t>17.05.2024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81A707-0A4C-444E-BBAC-8F56E4534DF7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1pPr>
    <a:lvl2pPr marL="485775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2pPr>
    <a:lvl3pPr marL="971550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3pPr>
    <a:lvl4pPr marL="1457325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4pPr>
    <a:lvl5pPr marL="1943100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5pPr>
    <a:lvl6pPr marL="2428875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6pPr>
    <a:lvl7pPr marL="2914650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7pPr>
    <a:lvl8pPr marL="3400425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8pPr>
    <a:lvl9pPr marL="3886200" algn="l" defTabSz="971550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481A707-0A4C-444E-BBAC-8F56E4534DF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878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481A707-0A4C-444E-BBAC-8F56E4534DF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31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sim Yer Tutucusu 5">
            <a:extLst>
              <a:ext uri="{FF2B5EF4-FFF2-40B4-BE49-F238E27FC236}">
                <a16:creationId xmlns:a16="http://schemas.microsoft.com/office/drawing/2014/main" id="{3D023C27-C474-480F-BC7F-9C1AAFCAD9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0826750" cy="3467745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48A0F1A-22FB-45FF-80D6-4FE63A63EE04}"/>
              </a:ext>
            </a:extLst>
          </p:cNvPr>
          <p:cNvSpPr/>
          <p:nvPr userDrawn="1"/>
        </p:nvSpPr>
        <p:spPr>
          <a:xfrm>
            <a:off x="10333" y="3467744"/>
            <a:ext cx="10816417" cy="46495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12" name="İçerik Yer Tutucusu 14">
            <a:extLst>
              <a:ext uri="{FF2B5EF4-FFF2-40B4-BE49-F238E27FC236}">
                <a16:creationId xmlns:a16="http://schemas.microsoft.com/office/drawing/2014/main" id="{0D990D0E-21A8-4155-B955-886A21DE18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46062" y="3735229"/>
            <a:ext cx="3114652" cy="422773"/>
          </a:xfrm>
        </p:spPr>
        <p:txBody>
          <a:bodyPr rtlCol="0">
            <a:noAutofit/>
          </a:bodyPr>
          <a:lstStyle>
            <a:lvl1pPr marL="0" indent="0">
              <a:buNone/>
              <a:defRPr sz="2507" b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Başlık Ekleyin</a:t>
            </a:r>
          </a:p>
        </p:txBody>
      </p:sp>
      <p:sp>
        <p:nvSpPr>
          <p:cNvPr id="13" name="Metin Yer Tutucusu 16">
            <a:extLst>
              <a:ext uri="{FF2B5EF4-FFF2-40B4-BE49-F238E27FC236}">
                <a16:creationId xmlns:a16="http://schemas.microsoft.com/office/drawing/2014/main" id="{E86030C3-0988-4616-B1A6-DC729760D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6062" y="4270198"/>
            <a:ext cx="3114652" cy="3542804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1" name="Başlık 1">
            <a:extLst>
              <a:ext uri="{FF2B5EF4-FFF2-40B4-BE49-F238E27FC236}">
                <a16:creationId xmlns:a16="http://schemas.microsoft.com/office/drawing/2014/main" id="{B0BD0440-9D47-4C93-95F9-EFC0FCF1C6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54034" y="5415222"/>
            <a:ext cx="3110230" cy="1307852"/>
          </a:xfrm>
        </p:spPr>
        <p:txBody>
          <a:bodyPr vert="horz" rtlCol="0" anchor="ctr">
            <a:noAutofit/>
          </a:bodyPr>
          <a:lstStyle>
            <a:lvl1pPr algn="ctr">
              <a:lnSpc>
                <a:spcPct val="100000"/>
              </a:lnSpc>
              <a:defRPr sz="4179" b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tr-TR" noProof="0"/>
              <a:t>METNİ DÜZENLEYİN</a:t>
            </a:r>
          </a:p>
        </p:txBody>
      </p:sp>
      <p:sp>
        <p:nvSpPr>
          <p:cNvPr id="14" name="Alt Başlık 2">
            <a:extLst>
              <a:ext uri="{FF2B5EF4-FFF2-40B4-BE49-F238E27FC236}">
                <a16:creationId xmlns:a16="http://schemas.microsoft.com/office/drawing/2014/main" id="{D62D81F5-56E3-4D39-96F6-6C09DF4C28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4034" y="6822995"/>
            <a:ext cx="3110230" cy="473268"/>
          </a:xfrm>
        </p:spPr>
        <p:txBody>
          <a:bodyPr vert="horz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254" spc="313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394050" indent="0" algn="ctr">
              <a:buNone/>
              <a:defRPr sz="1724"/>
            </a:lvl2pPr>
            <a:lvl3pPr marL="788101" indent="0" algn="ctr">
              <a:buNone/>
              <a:defRPr sz="1551"/>
            </a:lvl3pPr>
            <a:lvl4pPr marL="1182151" indent="0" algn="ctr">
              <a:buNone/>
              <a:defRPr sz="1379"/>
            </a:lvl4pPr>
            <a:lvl5pPr marL="1576202" indent="0" algn="ctr">
              <a:buNone/>
              <a:defRPr sz="1379"/>
            </a:lvl5pPr>
            <a:lvl6pPr marL="1970252" indent="0" algn="ctr">
              <a:buNone/>
              <a:defRPr sz="1379"/>
            </a:lvl6pPr>
            <a:lvl7pPr marL="2364302" indent="0" algn="ctr">
              <a:buNone/>
              <a:defRPr sz="1379"/>
            </a:lvl7pPr>
            <a:lvl8pPr marL="2758353" indent="0" algn="ctr">
              <a:buNone/>
              <a:defRPr sz="1379"/>
            </a:lvl8pPr>
            <a:lvl9pPr marL="3152403" indent="0" algn="ctr">
              <a:buNone/>
              <a:defRPr sz="1379"/>
            </a:lvl9pPr>
          </a:lstStyle>
          <a:p>
            <a:pPr rtl="0"/>
            <a:r>
              <a:rPr lang="tr-TR" noProof="0"/>
              <a:t>METNİ DÜZENLEMEK İÇİN TIKLAYIN</a:t>
            </a:r>
          </a:p>
        </p:txBody>
      </p:sp>
      <p:sp>
        <p:nvSpPr>
          <p:cNvPr id="16" name="İçerik Yer Tutucusu 14">
            <a:extLst>
              <a:ext uri="{FF2B5EF4-FFF2-40B4-BE49-F238E27FC236}">
                <a16:creationId xmlns:a16="http://schemas.microsoft.com/office/drawing/2014/main" id="{6A973B95-8AB3-4E60-8A20-AB12D6D0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850285" y="3735229"/>
            <a:ext cx="3114652" cy="422773"/>
          </a:xfrm>
        </p:spPr>
        <p:txBody>
          <a:bodyPr rtlCol="0">
            <a:noAutofit/>
          </a:bodyPr>
          <a:lstStyle>
            <a:lvl1pPr marL="0" indent="0">
              <a:buNone/>
              <a:defRPr sz="2507" b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Başlık Ekleyin</a:t>
            </a:r>
          </a:p>
        </p:txBody>
      </p:sp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2569348C-F945-4CEC-9698-686F8ABC8B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50285" y="4270200"/>
            <a:ext cx="3114652" cy="1819558"/>
          </a:xfrm>
        </p:spPr>
        <p:txBody>
          <a:bodyPr rtlCol="0">
            <a:normAutofit/>
          </a:bodyPr>
          <a:lstStyle>
            <a:lvl1pPr marL="0" indent="0"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991401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>
            <a:normAutofit/>
          </a:bodyPr>
          <a:lstStyle>
            <a:lvl1pPr>
              <a:defRPr sz="378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268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221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852" y="631561"/>
            <a:ext cx="3789363" cy="1804458"/>
          </a:xfrm>
        </p:spPr>
        <p:txBody>
          <a:bodyPr anchor="b">
            <a:normAutofit/>
          </a:bodyPr>
          <a:lstStyle>
            <a:lvl1pPr algn="l">
              <a:defRPr sz="2368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60" y="631561"/>
            <a:ext cx="5255609" cy="649605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5852" y="2616468"/>
            <a:ext cx="3789363" cy="2476118"/>
          </a:xfrm>
        </p:spPr>
        <p:txBody>
          <a:bodyPr anchor="t">
            <a:normAutofit/>
          </a:bodyPr>
          <a:lstStyle>
            <a:lvl1pPr marL="0" indent="0">
              <a:buNone/>
              <a:defRPr sz="1894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4546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152" y="1714235"/>
            <a:ext cx="4218996" cy="1353344"/>
          </a:xfrm>
        </p:spPr>
        <p:txBody>
          <a:bodyPr anchor="b">
            <a:normAutofit/>
          </a:bodyPr>
          <a:lstStyle>
            <a:lvl1pPr algn="l">
              <a:defRPr sz="2842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902229" y="1082675"/>
            <a:ext cx="3884764" cy="568404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94"/>
            </a:lvl1pPr>
            <a:lvl2pPr marL="541325" indent="0">
              <a:buNone/>
              <a:defRPr sz="1894"/>
            </a:lvl2pPr>
            <a:lvl3pPr marL="1082650" indent="0">
              <a:buNone/>
              <a:defRPr sz="1894"/>
            </a:lvl3pPr>
            <a:lvl4pPr marL="1623974" indent="0">
              <a:buNone/>
              <a:defRPr sz="1894"/>
            </a:lvl4pPr>
            <a:lvl5pPr marL="2165299" indent="0">
              <a:buNone/>
              <a:defRPr sz="1894"/>
            </a:lvl5pPr>
            <a:lvl6pPr marL="2706624" indent="0">
              <a:buNone/>
              <a:defRPr sz="1894"/>
            </a:lvl6pPr>
            <a:lvl7pPr marL="3247949" indent="0">
              <a:buNone/>
              <a:defRPr sz="1894"/>
            </a:lvl7pPr>
            <a:lvl8pPr marL="3789274" indent="0">
              <a:buNone/>
              <a:defRPr sz="1894"/>
            </a:lvl8pPr>
            <a:lvl9pPr marL="4330598" indent="0">
              <a:buNone/>
              <a:defRPr sz="189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3421" y="3248025"/>
            <a:ext cx="4220139" cy="2466093"/>
          </a:xfrm>
        </p:spPr>
        <p:txBody>
          <a:bodyPr anchor="t">
            <a:normAutofit/>
          </a:bodyPr>
          <a:lstStyle>
            <a:lvl1pPr marL="0" indent="0">
              <a:buNone/>
              <a:defRPr sz="2131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1560" y="7308057"/>
            <a:ext cx="6881243" cy="4323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808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31561" y="631560"/>
            <a:ext cx="9563629" cy="36991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94"/>
            </a:lvl1pPr>
            <a:lvl2pPr marL="541325" indent="0">
              <a:buNone/>
              <a:defRPr sz="1894"/>
            </a:lvl2pPr>
            <a:lvl3pPr marL="1082650" indent="0">
              <a:buNone/>
              <a:defRPr sz="1894"/>
            </a:lvl3pPr>
            <a:lvl4pPr marL="1623974" indent="0">
              <a:buNone/>
              <a:defRPr sz="1894"/>
            </a:lvl4pPr>
            <a:lvl5pPr marL="2165299" indent="0">
              <a:buNone/>
              <a:defRPr sz="1894"/>
            </a:lvl5pPr>
            <a:lvl6pPr marL="2706624" indent="0">
              <a:buNone/>
              <a:defRPr sz="1894"/>
            </a:lvl6pPr>
            <a:lvl7pPr marL="3247949" indent="0">
              <a:buNone/>
              <a:defRPr sz="1894"/>
            </a:lvl7pPr>
            <a:lvl8pPr marL="3789274" indent="0">
              <a:buNone/>
              <a:defRPr sz="1894"/>
            </a:lvl8pPr>
            <a:lvl9pPr marL="4330598" indent="0">
              <a:buNone/>
              <a:defRPr sz="189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2232" y="4551245"/>
            <a:ext cx="8621299" cy="54133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94"/>
            </a:lvl1pPr>
            <a:lvl2pPr marL="541325" indent="0">
              <a:buFontTx/>
              <a:buNone/>
              <a:defRPr/>
            </a:lvl2pPr>
            <a:lvl3pPr marL="1082650" indent="0">
              <a:buFontTx/>
              <a:buNone/>
              <a:defRPr/>
            </a:lvl3pPr>
            <a:lvl4pPr marL="1623974" indent="0">
              <a:buFontTx/>
              <a:buNone/>
              <a:defRPr/>
            </a:lvl4pPr>
            <a:lvl5pPr marL="2165299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101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31560"/>
            <a:ext cx="9563629" cy="3428471"/>
          </a:xfrm>
        </p:spPr>
        <p:txBody>
          <a:bodyPr anchor="ctr">
            <a:normAutofit/>
          </a:bodyPr>
          <a:lstStyle>
            <a:lvl1pPr algn="l">
              <a:defRPr sz="3315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4872038"/>
            <a:ext cx="7558303" cy="2255573"/>
          </a:xfrm>
        </p:spPr>
        <p:txBody>
          <a:bodyPr anchor="ctr">
            <a:normAutofit/>
          </a:bodyPr>
          <a:lstStyle>
            <a:lvl1pPr marL="0" indent="0" algn="l">
              <a:buNone/>
              <a:defRPr sz="2131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410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864" y="631560"/>
            <a:ext cx="8122178" cy="3428471"/>
          </a:xfrm>
        </p:spPr>
        <p:txBody>
          <a:bodyPr anchor="ctr">
            <a:normAutofit/>
          </a:bodyPr>
          <a:lstStyle>
            <a:lvl1pPr algn="l">
              <a:defRPr sz="3315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3121" y="4060031"/>
            <a:ext cx="7580699" cy="571412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41325" indent="0">
              <a:buFontTx/>
              <a:buNone/>
              <a:defRPr/>
            </a:lvl2pPr>
            <a:lvl3pPr marL="1082650" indent="0">
              <a:buFontTx/>
              <a:buNone/>
              <a:defRPr/>
            </a:lvl3pPr>
            <a:lvl4pPr marL="1623974" indent="0">
              <a:buFontTx/>
              <a:buNone/>
              <a:defRPr/>
            </a:lvl4pPr>
            <a:lvl5pPr marL="2165299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5092587"/>
            <a:ext cx="7556893" cy="2035024"/>
          </a:xfrm>
        </p:spPr>
        <p:txBody>
          <a:bodyPr anchor="ctr">
            <a:normAutofit/>
          </a:bodyPr>
          <a:lstStyle>
            <a:lvl1pPr marL="0" indent="0" algn="l">
              <a:buNone/>
              <a:defRPr sz="2368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670" y="841399"/>
            <a:ext cx="541478" cy="692391"/>
          </a:xfrm>
          <a:prstGeom prst="rect">
            <a:avLst/>
          </a:prstGeom>
        </p:spPr>
        <p:txBody>
          <a:bodyPr vert="horz" lIns="108267" tIns="54134" rIns="108267" bIns="54134" rtlCol="0" anchor="ctr">
            <a:noAutofit/>
          </a:bodyPr>
          <a:lstStyle/>
          <a:p>
            <a:pPr lvl="0"/>
            <a:r>
              <a:rPr lang="en-US" sz="947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12515" y="3278101"/>
            <a:ext cx="541478" cy="692391"/>
          </a:xfrm>
          <a:prstGeom prst="rect">
            <a:avLst/>
          </a:prstGeom>
        </p:spPr>
        <p:txBody>
          <a:bodyPr vert="horz" lIns="108267" tIns="54134" rIns="108267" bIns="54134" rtlCol="0" anchor="ctr">
            <a:noAutofit/>
          </a:bodyPr>
          <a:lstStyle/>
          <a:p>
            <a:pPr lvl="0" algn="r"/>
            <a:r>
              <a:rPr lang="en-US" sz="947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39431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4060031"/>
            <a:ext cx="7556893" cy="2009769"/>
          </a:xfrm>
        </p:spPr>
        <p:txBody>
          <a:bodyPr anchor="b">
            <a:normAutofit/>
          </a:bodyPr>
          <a:lstStyle>
            <a:lvl1pPr algn="l">
              <a:defRPr sz="3315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6077592"/>
            <a:ext cx="7558303" cy="1050018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9499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864" y="631560"/>
            <a:ext cx="8122177" cy="3428471"/>
          </a:xfrm>
        </p:spPr>
        <p:txBody>
          <a:bodyPr anchor="ctr">
            <a:normAutofit/>
          </a:bodyPr>
          <a:lstStyle>
            <a:lvl1pPr algn="l">
              <a:defRPr sz="3315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1561" y="4601369"/>
            <a:ext cx="7556893" cy="12430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6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5864490"/>
            <a:ext cx="7556892" cy="1263121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670" y="841399"/>
            <a:ext cx="541478" cy="692391"/>
          </a:xfrm>
          <a:prstGeom prst="rect">
            <a:avLst/>
          </a:prstGeom>
        </p:spPr>
        <p:txBody>
          <a:bodyPr vert="horz" lIns="108267" tIns="54134" rIns="108267" bIns="54134" rtlCol="0" anchor="ctr">
            <a:noAutofit/>
          </a:bodyPr>
          <a:lstStyle/>
          <a:p>
            <a:pPr lvl="0"/>
            <a:r>
              <a:rPr lang="en-US" sz="947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12515" y="3278101"/>
            <a:ext cx="541478" cy="692391"/>
          </a:xfrm>
          <a:prstGeom prst="rect">
            <a:avLst/>
          </a:prstGeom>
        </p:spPr>
        <p:txBody>
          <a:bodyPr vert="horz" lIns="108267" tIns="54134" rIns="108267" bIns="54134" rtlCol="0" anchor="ctr">
            <a:noAutofit/>
          </a:bodyPr>
          <a:lstStyle/>
          <a:p>
            <a:pPr lvl="0" algn="r"/>
            <a:r>
              <a:rPr lang="en-US" sz="947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18945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0" y="631560"/>
            <a:ext cx="8910588" cy="342847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315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1561" y="4651494"/>
            <a:ext cx="7556893" cy="9924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6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5643948"/>
            <a:ext cx="7556892" cy="1483664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212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sim Yer Tutucusu 5">
            <a:extLst>
              <a:ext uri="{FF2B5EF4-FFF2-40B4-BE49-F238E27FC236}">
                <a16:creationId xmlns:a16="http://schemas.microsoft.com/office/drawing/2014/main" id="{3D023C27-C474-480F-BC7F-9C1AAFCAD9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08918" y="0"/>
            <a:ext cx="7217833" cy="4617291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48A0F1A-22FB-45FF-80D6-4FE63A63EE04}"/>
              </a:ext>
            </a:extLst>
          </p:cNvPr>
          <p:cNvSpPr/>
          <p:nvPr userDrawn="1"/>
        </p:nvSpPr>
        <p:spPr>
          <a:xfrm>
            <a:off x="10335" y="0"/>
            <a:ext cx="3598583" cy="8117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F01E5D2-6D16-41B9-8D95-C3831084A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54034" y="5415222"/>
            <a:ext cx="3110230" cy="1307852"/>
          </a:xfrm>
        </p:spPr>
        <p:txBody>
          <a:bodyPr vert="horz" rtlCol="0" anchor="ctr">
            <a:noAutofit/>
          </a:bodyPr>
          <a:lstStyle>
            <a:lvl1pPr algn="ctr">
              <a:lnSpc>
                <a:spcPct val="100000"/>
              </a:lnSpc>
              <a:defRPr sz="4179" b="0">
                <a:solidFill>
                  <a:schemeClr val="tx2"/>
                </a:solidFill>
                <a:latin typeface="+mj-lt"/>
              </a:defRPr>
            </a:lvl1pPr>
          </a:lstStyle>
          <a:p>
            <a:pPr rtl="0"/>
            <a:r>
              <a:rPr lang="tr-TR" noProof="0"/>
              <a:t>METNİ DÜZENLEYİN</a:t>
            </a:r>
          </a:p>
        </p:txBody>
      </p:sp>
      <p:sp>
        <p:nvSpPr>
          <p:cNvPr id="18" name="Alt Başlık 2">
            <a:extLst>
              <a:ext uri="{FF2B5EF4-FFF2-40B4-BE49-F238E27FC236}">
                <a16:creationId xmlns:a16="http://schemas.microsoft.com/office/drawing/2014/main" id="{C1E1772A-8C1A-43F8-A297-A2A1C4961A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4034" y="6822995"/>
            <a:ext cx="3110230" cy="473268"/>
          </a:xfrm>
        </p:spPr>
        <p:txBody>
          <a:bodyPr vert="horz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254" spc="313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  <a:lvl2pPr marL="394050" indent="0" algn="ctr">
              <a:buNone/>
              <a:defRPr sz="1724"/>
            </a:lvl2pPr>
            <a:lvl3pPr marL="788101" indent="0" algn="ctr">
              <a:buNone/>
              <a:defRPr sz="1551"/>
            </a:lvl3pPr>
            <a:lvl4pPr marL="1182151" indent="0" algn="ctr">
              <a:buNone/>
              <a:defRPr sz="1379"/>
            </a:lvl4pPr>
            <a:lvl5pPr marL="1576202" indent="0" algn="ctr">
              <a:buNone/>
              <a:defRPr sz="1379"/>
            </a:lvl5pPr>
            <a:lvl6pPr marL="1970252" indent="0" algn="ctr">
              <a:buNone/>
              <a:defRPr sz="1379"/>
            </a:lvl6pPr>
            <a:lvl7pPr marL="2364302" indent="0" algn="ctr">
              <a:buNone/>
              <a:defRPr sz="1379"/>
            </a:lvl7pPr>
            <a:lvl8pPr marL="2758353" indent="0" algn="ctr">
              <a:buNone/>
              <a:defRPr sz="1379"/>
            </a:lvl8pPr>
            <a:lvl9pPr marL="3152403" indent="0" algn="ctr">
              <a:buNone/>
              <a:defRPr sz="1379"/>
            </a:lvl9pPr>
          </a:lstStyle>
          <a:p>
            <a:pPr rtl="0"/>
            <a:r>
              <a:rPr lang="tr-TR" noProof="0"/>
              <a:t>METNİ DÜZENLEMEK İÇİN TIKLAYIN</a:t>
            </a: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97492751-E9EF-463C-8C1E-1AA3A9B1D816}"/>
              </a:ext>
            </a:extLst>
          </p:cNvPr>
          <p:cNvSpPr/>
          <p:nvPr userDrawn="1"/>
        </p:nvSpPr>
        <p:spPr>
          <a:xfrm>
            <a:off x="3611501" y="4060031"/>
            <a:ext cx="3603750" cy="4060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20" name="İçerik Yer Tutucusu 14">
            <a:extLst>
              <a:ext uri="{FF2B5EF4-FFF2-40B4-BE49-F238E27FC236}">
                <a16:creationId xmlns:a16="http://schemas.microsoft.com/office/drawing/2014/main" id="{E6FA2C89-4818-4619-8F8B-31E5505EAF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850285" y="4924541"/>
            <a:ext cx="3114652" cy="422773"/>
          </a:xfrm>
        </p:spPr>
        <p:txBody>
          <a:bodyPr rtlCol="0">
            <a:noAutofit/>
          </a:bodyPr>
          <a:lstStyle>
            <a:lvl1pPr marL="0" indent="0">
              <a:buNone/>
              <a:defRPr sz="2507" b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Başlık Ekleyin</a:t>
            </a:r>
          </a:p>
        </p:txBody>
      </p:sp>
      <p:sp>
        <p:nvSpPr>
          <p:cNvPr id="21" name="Metin Yer Tutucusu 16">
            <a:extLst>
              <a:ext uri="{FF2B5EF4-FFF2-40B4-BE49-F238E27FC236}">
                <a16:creationId xmlns:a16="http://schemas.microsoft.com/office/drawing/2014/main" id="{67651986-01F3-4697-A0D4-31F6A10983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50285" y="5449414"/>
            <a:ext cx="3114652" cy="1819558"/>
          </a:xfrm>
        </p:spPr>
        <p:txBody>
          <a:bodyPr rtlCol="0">
            <a:normAutofit/>
          </a:bodyPr>
          <a:lstStyle>
            <a:lvl1pPr marL="0" indent="0">
              <a:buNone/>
              <a:defRPr sz="1149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buNone/>
              <a:defRPr sz="1149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buNone/>
              <a:defRPr sz="1149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buNone/>
              <a:defRPr sz="1149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buNone/>
              <a:defRPr sz="1149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2" name="İçerik Yer Tutucusu 14">
            <a:extLst>
              <a:ext uri="{FF2B5EF4-FFF2-40B4-BE49-F238E27FC236}">
                <a16:creationId xmlns:a16="http://schemas.microsoft.com/office/drawing/2014/main" id="{0D990D0E-21A8-4155-B955-886A21DE18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46062" y="1599248"/>
            <a:ext cx="3114652" cy="422773"/>
          </a:xfrm>
        </p:spPr>
        <p:txBody>
          <a:bodyPr rtlCol="0">
            <a:noAutofit/>
          </a:bodyPr>
          <a:lstStyle>
            <a:lvl1pPr marL="0" indent="0">
              <a:buNone/>
              <a:defRPr sz="2507" b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Başlık Ekleyin</a:t>
            </a:r>
          </a:p>
        </p:txBody>
      </p:sp>
      <p:sp>
        <p:nvSpPr>
          <p:cNvPr id="13" name="Metin Yer Tutucusu 16">
            <a:extLst>
              <a:ext uri="{FF2B5EF4-FFF2-40B4-BE49-F238E27FC236}">
                <a16:creationId xmlns:a16="http://schemas.microsoft.com/office/drawing/2014/main" id="{E86030C3-0988-4616-B1A6-DC729760D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6062" y="2135834"/>
            <a:ext cx="3114652" cy="5022119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777400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>
            <a:normAutofit/>
          </a:bodyPr>
          <a:lstStyle>
            <a:lvl1pPr algn="l">
              <a:defRPr sz="331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561" y="631562"/>
            <a:ext cx="7761145" cy="4461026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6983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4807" y="631561"/>
            <a:ext cx="2420382" cy="5232929"/>
          </a:xfrm>
        </p:spPr>
        <p:txBody>
          <a:bodyPr vert="eaVert">
            <a:normAutofit/>
          </a:bodyPr>
          <a:lstStyle>
            <a:lvl1pPr>
              <a:defRPr sz="331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560" y="631561"/>
            <a:ext cx="6926577" cy="649605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99196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F7DA993-9462-4064-B89B-BCEF27D4DACC}"/>
              </a:ext>
            </a:extLst>
          </p:cNvPr>
          <p:cNvSpPr/>
          <p:nvPr userDrawn="1"/>
        </p:nvSpPr>
        <p:spPr>
          <a:xfrm>
            <a:off x="7216624" y="3480789"/>
            <a:ext cx="3598583" cy="46392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8931403-AA2F-415D-BC4C-E1168B62C473}"/>
              </a:ext>
            </a:extLst>
          </p:cNvPr>
          <p:cNvSpPr/>
          <p:nvPr userDrawn="1"/>
        </p:nvSpPr>
        <p:spPr>
          <a:xfrm>
            <a:off x="-342" y="3477989"/>
            <a:ext cx="3598583" cy="46392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15" name="Resim Yer Tutucusu 12">
            <a:extLst>
              <a:ext uri="{FF2B5EF4-FFF2-40B4-BE49-F238E27FC236}">
                <a16:creationId xmlns:a16="http://schemas.microsoft.com/office/drawing/2014/main" id="{86D9E3AF-002F-496A-AE6E-5675F64592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12334" y="4671806"/>
            <a:ext cx="3603750" cy="344825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6" name="Resim Yer Tutucusu 11">
            <a:extLst>
              <a:ext uri="{FF2B5EF4-FFF2-40B4-BE49-F238E27FC236}">
                <a16:creationId xmlns:a16="http://schemas.microsoft.com/office/drawing/2014/main" id="{86E48971-37C3-4BED-A53F-BBE4AE0A58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400"/>
            <a:ext cx="3598241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8" name="Resim Yer Tutucusu 14">
            <a:extLst>
              <a:ext uri="{FF2B5EF4-FFF2-40B4-BE49-F238E27FC236}">
                <a16:creationId xmlns:a16="http://schemas.microsoft.com/office/drawing/2014/main" id="{E35617C7-C13A-4F76-8C0C-AF5E38C622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16086" y="0"/>
            <a:ext cx="3610666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6" name="Metin Yer Tutucusu 18">
            <a:extLst>
              <a:ext uri="{FF2B5EF4-FFF2-40B4-BE49-F238E27FC236}">
                <a16:creationId xmlns:a16="http://schemas.microsoft.com/office/drawing/2014/main" id="{7DB83E81-869F-4BAD-AEC6-B87F2B879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6064" y="4607670"/>
            <a:ext cx="3018708" cy="3254167"/>
          </a:xfrm>
        </p:spPr>
        <p:txBody>
          <a:bodyPr lIns="0"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Font typeface="Arial" panose="020B0604020202020204" pitchFamily="34" charset="0"/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4" name="Metin Yer Tutucusu 16">
            <a:extLst>
              <a:ext uri="{FF2B5EF4-FFF2-40B4-BE49-F238E27FC236}">
                <a16:creationId xmlns:a16="http://schemas.microsoft.com/office/drawing/2014/main" id="{998F7F43-9F0A-4A12-909E-A0A45D5129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72589" y="248372"/>
            <a:ext cx="3116792" cy="752211"/>
          </a:xfrm>
        </p:spPr>
        <p:txBody>
          <a:bodyPr lIns="0" rtlCol="0" anchor="t">
            <a:noAutofit/>
          </a:bodyPr>
          <a:lstStyle>
            <a:lvl1pPr marL="0" indent="0">
              <a:buNone/>
              <a:defRPr sz="2507" b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</a:t>
            </a:r>
            <a:br>
              <a:rPr lang="tr-TR" noProof="0"/>
            </a:br>
            <a:r>
              <a:rPr lang="tr-TR" noProof="0"/>
              <a:t>Başlık Ekleyin</a:t>
            </a:r>
          </a:p>
        </p:txBody>
      </p:sp>
      <p:sp>
        <p:nvSpPr>
          <p:cNvPr id="25" name="Metin Yer Tutucusu 18">
            <a:extLst>
              <a:ext uri="{FF2B5EF4-FFF2-40B4-BE49-F238E27FC236}">
                <a16:creationId xmlns:a16="http://schemas.microsoft.com/office/drawing/2014/main" id="{F5331389-512C-445A-AAE9-512161E810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72246" y="682361"/>
            <a:ext cx="3116792" cy="3629069"/>
          </a:xfrm>
        </p:spPr>
        <p:txBody>
          <a:bodyPr lIns="0"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Font typeface="Arial" panose="020B0604020202020204" pitchFamily="34" charset="0"/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4" name="Metin Yer Tutucusu 18">
            <a:extLst>
              <a:ext uri="{FF2B5EF4-FFF2-40B4-BE49-F238E27FC236}">
                <a16:creationId xmlns:a16="http://schemas.microsoft.com/office/drawing/2014/main" id="{77F65966-649A-4014-AAD1-3121592E2E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83719" y="4545321"/>
            <a:ext cx="3107646" cy="3254167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507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77637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2pPr>
            <a:lvl3pPr marL="955274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3pPr>
            <a:lvl4pPr marL="1432911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4pPr>
            <a:lvl5pPr marL="1910547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059F801B-9725-432B-9CE8-6F353446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4" y="4060034"/>
            <a:ext cx="3018708" cy="496576"/>
          </a:xfrm>
        </p:spPr>
        <p:txBody>
          <a:bodyPr vert="horz" lIns="0" tIns="45720" rIns="91440" bIns="45720" rtlCol="0" anchor="t">
            <a:noAutofit/>
          </a:bodyPr>
          <a:lstStyle>
            <a:lvl1pPr>
              <a:defRPr lang="en-US" sz="2507" b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45"/>
              </a:spcBef>
              <a:buFont typeface="Arial" panose="020B0604020202020204" pitchFamily="34" charset="0"/>
            </a:pPr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2316285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A4B57A7-3A86-45DA-B5CA-AC7A481E3274}"/>
              </a:ext>
            </a:extLst>
          </p:cNvPr>
          <p:cNvSpPr/>
          <p:nvPr userDrawn="1"/>
        </p:nvSpPr>
        <p:spPr>
          <a:xfrm>
            <a:off x="0" y="0"/>
            <a:ext cx="3612333" cy="46420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4F3BCA9-2C74-4567-9FB2-2CE1AC28A6EC}"/>
              </a:ext>
            </a:extLst>
          </p:cNvPr>
          <p:cNvSpPr/>
          <p:nvPr userDrawn="1"/>
        </p:nvSpPr>
        <p:spPr>
          <a:xfrm>
            <a:off x="7214418" y="0"/>
            <a:ext cx="3612334" cy="46420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15" name="Resim Yer Tutucusu 12">
            <a:extLst>
              <a:ext uri="{FF2B5EF4-FFF2-40B4-BE49-F238E27FC236}">
                <a16:creationId xmlns:a16="http://schemas.microsoft.com/office/drawing/2014/main" id="{86D9E3AF-002F-496A-AE6E-5675F64592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12334" y="0"/>
            <a:ext cx="3603750" cy="344825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6" name="Resim Yer Tutucusu 11">
            <a:extLst>
              <a:ext uri="{FF2B5EF4-FFF2-40B4-BE49-F238E27FC236}">
                <a16:creationId xmlns:a16="http://schemas.microsoft.com/office/drawing/2014/main" id="{86E48971-37C3-4BED-A53F-BBE4AE0A58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642074"/>
            <a:ext cx="3603750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8" name="Resim Yer Tutucusu 14">
            <a:extLst>
              <a:ext uri="{FF2B5EF4-FFF2-40B4-BE49-F238E27FC236}">
                <a16:creationId xmlns:a16="http://schemas.microsoft.com/office/drawing/2014/main" id="{E35617C7-C13A-4F76-8C0C-AF5E38C622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23000" y="4642074"/>
            <a:ext cx="3603750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6" name="Metin Yer Tutucusu 18">
            <a:extLst>
              <a:ext uri="{FF2B5EF4-FFF2-40B4-BE49-F238E27FC236}">
                <a16:creationId xmlns:a16="http://schemas.microsoft.com/office/drawing/2014/main" id="{7DB83E81-869F-4BAD-AEC6-B87F2B879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6063" y="886493"/>
            <a:ext cx="3083641" cy="3662565"/>
          </a:xfrm>
        </p:spPr>
        <p:txBody>
          <a:bodyPr lIns="91440" rtlCol="0">
            <a:normAutofit/>
          </a:bodyPr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buNone/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30" name="Metin Yer Tutucusu 18">
            <a:extLst>
              <a:ext uri="{FF2B5EF4-FFF2-40B4-BE49-F238E27FC236}">
                <a16:creationId xmlns:a16="http://schemas.microsoft.com/office/drawing/2014/main" id="{6A9BD8AF-34CA-4F04-9A17-B45F6EB3AA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4981" y="3713735"/>
            <a:ext cx="3116791" cy="4167503"/>
          </a:xfrm>
        </p:spPr>
        <p:txBody>
          <a:bodyPr lIns="0"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089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buNone/>
              <a:defRPr sz="2089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buNone/>
              <a:defRPr sz="2089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buNone/>
              <a:defRPr sz="2089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buNone/>
              <a:defRPr sz="2089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33" name="Metin Yer Tutucusu 16">
            <a:extLst>
              <a:ext uri="{FF2B5EF4-FFF2-40B4-BE49-F238E27FC236}">
                <a16:creationId xmlns:a16="http://schemas.microsoft.com/office/drawing/2014/main" id="{2390D74A-03BA-4C31-B59B-57CCDAF885D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0617" y="238828"/>
            <a:ext cx="3119729" cy="554642"/>
          </a:xfrm>
        </p:spPr>
        <p:txBody>
          <a:bodyPr lIns="91440" rtlCol="0" anchor="t">
            <a:noAutofit/>
          </a:bodyPr>
          <a:lstStyle>
            <a:lvl1pPr marL="0" indent="0">
              <a:buNone/>
              <a:defRPr sz="2507" b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</a:t>
            </a:r>
            <a:br>
              <a:rPr lang="tr-TR" noProof="0"/>
            </a:br>
            <a:r>
              <a:rPr lang="tr-TR" noProof="0"/>
              <a:t>BAŞLIK EKLEYİN</a:t>
            </a:r>
          </a:p>
        </p:txBody>
      </p:sp>
      <p:sp>
        <p:nvSpPr>
          <p:cNvPr id="34" name="Metin Yer Tutucusu 18">
            <a:extLst>
              <a:ext uri="{FF2B5EF4-FFF2-40B4-BE49-F238E27FC236}">
                <a16:creationId xmlns:a16="http://schemas.microsoft.com/office/drawing/2014/main" id="{50BE2EB5-0041-4D2D-A6AE-4DE92FEED8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60616" y="886493"/>
            <a:ext cx="3120071" cy="3662565"/>
          </a:xfrm>
        </p:spPr>
        <p:txBody>
          <a:bodyPr lIns="91440" rtlCol="0">
            <a:normAutofit/>
          </a:bodyPr>
          <a:lstStyle>
            <a:lvl1pPr>
              <a:lnSpc>
                <a:spcPct val="150000"/>
              </a:lnSpc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1149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7" name="Başlık 3">
            <a:extLst>
              <a:ext uri="{FF2B5EF4-FFF2-40B4-BE49-F238E27FC236}">
                <a16:creationId xmlns:a16="http://schemas.microsoft.com/office/drawing/2014/main" id="{7D4C849E-DCC1-4757-BBBF-C69B4CD0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4" y="238828"/>
            <a:ext cx="3018708" cy="496576"/>
          </a:xfrm>
        </p:spPr>
        <p:txBody>
          <a:bodyPr vert="horz" lIns="0" tIns="45720" rIns="91440" bIns="45720" rtlCol="0" anchor="t">
            <a:noAutofit/>
          </a:bodyPr>
          <a:lstStyle>
            <a:lvl1pPr>
              <a:defRPr lang="en-US" sz="2507" b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45"/>
              </a:spcBef>
              <a:buFont typeface="Arial" panose="020B0604020202020204" pitchFamily="34" charset="0"/>
            </a:pPr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4712004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F7DA993-9462-4064-B89B-BCEF27D4DACC}"/>
              </a:ext>
            </a:extLst>
          </p:cNvPr>
          <p:cNvSpPr/>
          <p:nvPr userDrawn="1"/>
        </p:nvSpPr>
        <p:spPr>
          <a:xfrm>
            <a:off x="7216624" y="3480789"/>
            <a:ext cx="3598583" cy="46392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8931403-AA2F-415D-BC4C-E1168B62C473}"/>
              </a:ext>
            </a:extLst>
          </p:cNvPr>
          <p:cNvSpPr/>
          <p:nvPr userDrawn="1"/>
        </p:nvSpPr>
        <p:spPr>
          <a:xfrm>
            <a:off x="-342" y="3477989"/>
            <a:ext cx="3598583" cy="46392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530" tIns="47765" rIns="95530" bIns="47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>
              <a:lnSpc>
                <a:spcPct val="150000"/>
              </a:lnSpc>
            </a:pPr>
            <a:endParaRPr lang="tr-TR" sz="1880" noProof="0">
              <a:latin typeface="Calibri" panose="020F0502020204030204" pitchFamily="34" charset="0"/>
            </a:endParaRPr>
          </a:p>
        </p:txBody>
      </p:sp>
      <p:sp>
        <p:nvSpPr>
          <p:cNvPr id="15" name="Resim Yer Tutucusu 12">
            <a:extLst>
              <a:ext uri="{FF2B5EF4-FFF2-40B4-BE49-F238E27FC236}">
                <a16:creationId xmlns:a16="http://schemas.microsoft.com/office/drawing/2014/main" id="{86D9E3AF-002F-496A-AE6E-5675F64592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12334" y="4671806"/>
            <a:ext cx="3603750" cy="344825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6" name="Resim Yer Tutucusu 11">
            <a:extLst>
              <a:ext uri="{FF2B5EF4-FFF2-40B4-BE49-F238E27FC236}">
                <a16:creationId xmlns:a16="http://schemas.microsoft.com/office/drawing/2014/main" id="{86E48971-37C3-4BED-A53F-BBE4AE0A58D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400"/>
            <a:ext cx="3598241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8" name="Resim Yer Tutucusu 14">
            <a:extLst>
              <a:ext uri="{FF2B5EF4-FFF2-40B4-BE49-F238E27FC236}">
                <a16:creationId xmlns:a16="http://schemas.microsoft.com/office/drawing/2014/main" id="{E35617C7-C13A-4F76-8C0C-AF5E38C622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16086" y="0"/>
            <a:ext cx="3610666" cy="3477989"/>
          </a:xfrm>
        </p:spPr>
        <p:txBody>
          <a:bodyPr rtlCol="0"/>
          <a:lstStyle/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6" name="Metin Yer Tutucusu 18">
            <a:extLst>
              <a:ext uri="{FF2B5EF4-FFF2-40B4-BE49-F238E27FC236}">
                <a16:creationId xmlns:a16="http://schemas.microsoft.com/office/drawing/2014/main" id="{7DB83E81-869F-4BAD-AEC6-B87F2B879A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6064" y="4607670"/>
            <a:ext cx="3018708" cy="3254167"/>
          </a:xfrm>
        </p:spPr>
        <p:txBody>
          <a:bodyPr lIns="0"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Font typeface="Arial" panose="020B0604020202020204" pitchFamily="34" charset="0"/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4" name="Metin Yer Tutucusu 16">
            <a:extLst>
              <a:ext uri="{FF2B5EF4-FFF2-40B4-BE49-F238E27FC236}">
                <a16:creationId xmlns:a16="http://schemas.microsoft.com/office/drawing/2014/main" id="{998F7F43-9F0A-4A12-909E-A0A45D5129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72589" y="248372"/>
            <a:ext cx="3116792" cy="752211"/>
          </a:xfrm>
        </p:spPr>
        <p:txBody>
          <a:bodyPr lIns="0" rtlCol="0" anchor="t">
            <a:noAutofit/>
          </a:bodyPr>
          <a:lstStyle>
            <a:lvl1pPr marL="0" indent="0">
              <a:buNone/>
              <a:defRPr sz="2507" b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tr-TR" noProof="0"/>
              <a:t>Buraya </a:t>
            </a:r>
            <a:br>
              <a:rPr lang="tr-TR" noProof="0"/>
            </a:br>
            <a:r>
              <a:rPr lang="tr-TR" noProof="0"/>
              <a:t>Başlık Ekleyin</a:t>
            </a:r>
          </a:p>
        </p:txBody>
      </p:sp>
      <p:sp>
        <p:nvSpPr>
          <p:cNvPr id="25" name="Metin Yer Tutucusu 18">
            <a:extLst>
              <a:ext uri="{FF2B5EF4-FFF2-40B4-BE49-F238E27FC236}">
                <a16:creationId xmlns:a16="http://schemas.microsoft.com/office/drawing/2014/main" id="{F5331389-512C-445A-AAE9-512161E810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72246" y="682361"/>
            <a:ext cx="3116792" cy="3629069"/>
          </a:xfrm>
        </p:spPr>
        <p:txBody>
          <a:bodyPr lIns="0" rtlCol="0">
            <a:normAutofit/>
          </a:bodyPr>
          <a:lstStyle>
            <a:lvl1pPr marL="0" indent="0">
              <a:lnSpc>
                <a:spcPct val="150000"/>
              </a:lnSpc>
              <a:spcBef>
                <a:spcPts val="1254"/>
              </a:spcBef>
              <a:buFont typeface="Arial" panose="020B0604020202020204" pitchFamily="34" charset="0"/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7763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955274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32911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10547" indent="0">
              <a:lnSpc>
                <a:spcPct val="150000"/>
              </a:lnSpc>
              <a:spcBef>
                <a:spcPts val="1254"/>
              </a:spcBef>
              <a:buNone/>
              <a:defRPr sz="12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4" name="Metin Yer Tutucusu 18">
            <a:extLst>
              <a:ext uri="{FF2B5EF4-FFF2-40B4-BE49-F238E27FC236}">
                <a16:creationId xmlns:a16="http://schemas.microsoft.com/office/drawing/2014/main" id="{77F65966-649A-4014-AAD1-3121592E2E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83719" y="4545321"/>
            <a:ext cx="3107646" cy="3254167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507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77637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2pPr>
            <a:lvl3pPr marL="955274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3pPr>
            <a:lvl4pPr marL="1432911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4pPr>
            <a:lvl5pPr marL="1910547" indent="0">
              <a:lnSpc>
                <a:spcPct val="100000"/>
              </a:lnSpc>
              <a:buNone/>
              <a:defRPr sz="1463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 rtl="0"/>
            <a:r>
              <a:rPr lang="tr-TR" noProof="0"/>
              <a:t>Ana Şablonu düzenlemek için tıklayın </a:t>
            </a:r>
            <a:br>
              <a:rPr lang="tr-TR" noProof="0"/>
            </a:br>
            <a:r>
              <a:rPr lang="tr-TR" noProof="0"/>
              <a:t>mmetin stilleri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059F801B-9725-432B-9CE8-6F353446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4" y="4060034"/>
            <a:ext cx="3018708" cy="496576"/>
          </a:xfrm>
        </p:spPr>
        <p:txBody>
          <a:bodyPr vert="horz" lIns="0" tIns="45720" rIns="91440" bIns="45720" rtlCol="0" anchor="t">
            <a:noAutofit/>
          </a:bodyPr>
          <a:lstStyle>
            <a:lvl1pPr>
              <a:defRPr lang="en-US" sz="2507" b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45"/>
              </a:spcBef>
              <a:buFont typeface="Arial" panose="020B0604020202020204" pitchFamily="34" charset="0"/>
            </a:pPr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2749198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32682" y="1385231"/>
            <a:ext cx="5700898" cy="5912801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561" y="631561"/>
            <a:ext cx="7287351" cy="3699141"/>
          </a:xfrm>
        </p:spPr>
        <p:txBody>
          <a:bodyPr anchor="b">
            <a:normAutofit/>
          </a:bodyPr>
          <a:lstStyle>
            <a:lvl1pPr algn="l">
              <a:defRPr sz="521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560" y="4551247"/>
            <a:ext cx="5865970" cy="2265597"/>
          </a:xfrm>
        </p:spPr>
        <p:txBody>
          <a:bodyPr anchor="t">
            <a:normAutofit/>
          </a:bodyPr>
          <a:lstStyle>
            <a:lvl1pPr marL="0" indent="0" algn="l">
              <a:buNone/>
              <a:defRPr sz="2368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471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61" y="631561"/>
            <a:ext cx="7761145" cy="44610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3006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0" y="2345795"/>
            <a:ext cx="7580700" cy="2746787"/>
          </a:xfrm>
        </p:spPr>
        <p:txBody>
          <a:bodyPr anchor="b">
            <a:normAutofit/>
          </a:bodyPr>
          <a:lstStyle>
            <a:lvl1pPr algn="l">
              <a:defRPr sz="3789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5313128"/>
            <a:ext cx="7580699" cy="1814484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2">
                    <a:lumMod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186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>
            <a:normAutofit/>
          </a:bodyPr>
          <a:lstStyle>
            <a:lvl1pPr>
              <a:defRPr sz="378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31561" y="631561"/>
            <a:ext cx="4676871" cy="446102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520366" y="631561"/>
            <a:ext cx="4674823" cy="445099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589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</p:spPr>
        <p:txBody>
          <a:bodyPr>
            <a:normAutofit/>
          </a:bodyPr>
          <a:lstStyle>
            <a:lvl1pPr>
              <a:defRPr sz="378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30" y="631561"/>
            <a:ext cx="4400873" cy="721783"/>
          </a:xfrm>
        </p:spPr>
        <p:txBody>
          <a:bodyPr anchor="b">
            <a:noAutofit/>
          </a:bodyPr>
          <a:lstStyle>
            <a:lvl1pPr marL="0" indent="0">
              <a:buNone/>
              <a:defRPr sz="2842" b="0" cap="all">
                <a:solidFill>
                  <a:schemeClr val="tx1"/>
                </a:solidFill>
              </a:defRPr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560" y="1353345"/>
            <a:ext cx="4671543" cy="373923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8474" y="671034"/>
            <a:ext cx="4456741" cy="682310"/>
          </a:xfrm>
        </p:spPr>
        <p:txBody>
          <a:bodyPr anchor="b">
            <a:noAutofit/>
          </a:bodyPr>
          <a:lstStyle>
            <a:lvl1pPr marL="0" indent="0">
              <a:buNone/>
              <a:defRPr sz="2842" b="0" cap="all">
                <a:solidFill>
                  <a:schemeClr val="tx1"/>
                </a:solidFill>
              </a:defRPr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0367" y="1353344"/>
            <a:ext cx="4684849" cy="3729214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532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4" y="238828"/>
            <a:ext cx="10334624" cy="1568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063" y="2469521"/>
            <a:ext cx="10334624" cy="5411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88369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3" r:id="rId2"/>
    <p:sldLayoutId id="2147483692" r:id="rId3"/>
    <p:sldLayoutId id="2147483694" r:id="rId4"/>
  </p:sldLayoutIdLst>
  <p:hf sldNum="0" hdr="0" ftr="0" dt="0"/>
  <p:txStyles>
    <p:titleStyle>
      <a:lvl1pPr algn="l" defTabSz="955274" rtl="0" eaLnBrk="1" latinLnBrk="0" hangingPunct="1">
        <a:lnSpc>
          <a:spcPct val="90000"/>
        </a:lnSpc>
        <a:spcBef>
          <a:spcPct val="0"/>
        </a:spcBef>
        <a:buNone/>
        <a:defRPr sz="4597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8818" indent="-238818" algn="l" defTabSz="955274" rtl="0" eaLnBrk="1" latinLnBrk="0" hangingPunct="1">
        <a:lnSpc>
          <a:spcPct val="90000"/>
        </a:lnSpc>
        <a:spcBef>
          <a:spcPts val="1045"/>
        </a:spcBef>
        <a:buFont typeface="Arial" panose="020B0604020202020204" pitchFamily="34" charset="0"/>
        <a:buChar char="•"/>
        <a:defRPr sz="2925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16455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507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94092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089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71729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149366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627003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6pPr>
      <a:lvl7pPr marL="3104639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7pPr>
      <a:lvl8pPr marL="3582276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8pPr>
      <a:lvl9pPr marL="4059913" indent="-238818" algn="l" defTabSz="955274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1pPr>
      <a:lvl2pPr marL="477637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2pPr>
      <a:lvl3pPr marL="955274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3pPr>
      <a:lvl4pPr marL="1432911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4pPr>
      <a:lvl5pPr marL="1910547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5pPr>
      <a:lvl6pPr marL="2388184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6pPr>
      <a:lvl7pPr marL="2865821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7pPr>
      <a:lvl8pPr marL="3343458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8pPr>
      <a:lvl9pPr marL="3821095" algn="l" defTabSz="955274" rtl="0" eaLnBrk="1" latinLnBrk="0" hangingPunct="1">
        <a:defRPr sz="1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273" userDrawn="1">
          <p15:clr>
            <a:srgbClr val="F26B43"/>
          </p15:clr>
        </p15:guide>
        <p15:guide id="3" pos="4547" userDrawn="1">
          <p15:clr>
            <a:srgbClr val="F26B43"/>
          </p15:clr>
        </p15:guide>
        <p15:guide id="4" pos="155" userDrawn="1">
          <p15:clr>
            <a:srgbClr val="5ACBF0"/>
          </p15:clr>
        </p15:guide>
        <p15:guide id="6" pos="6665" userDrawn="1">
          <p15:clr>
            <a:srgbClr val="5ACBF0"/>
          </p15:clr>
        </p15:guide>
        <p15:guide id="8" orient="horz" pos="150" userDrawn="1">
          <p15:clr>
            <a:srgbClr val="5ACBF0"/>
          </p15:clr>
        </p15:guide>
        <p15:guide id="9" orient="horz" pos="4965" userDrawn="1">
          <p15:clr>
            <a:srgbClr val="5ACBF0"/>
          </p15:clr>
        </p15:guide>
        <p15:guide id="10" pos="2118" userDrawn="1">
          <p15:clr>
            <a:srgbClr val="5ACBF0"/>
          </p15:clr>
        </p15:guide>
        <p15:guide id="11" pos="2428" userDrawn="1">
          <p15:clr>
            <a:srgbClr val="5ACBF0"/>
          </p15:clr>
        </p15:guide>
        <p15:guide id="12" pos="4392" userDrawn="1">
          <p15:clr>
            <a:srgbClr val="5ACBF0"/>
          </p15:clr>
        </p15:guide>
        <p15:guide id="13" pos="4702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98264" y="4611395"/>
            <a:ext cx="2925089" cy="3147777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561" y="5323153"/>
            <a:ext cx="7761145" cy="18044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631562"/>
            <a:ext cx="7761145" cy="4461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7617" y="7308061"/>
            <a:ext cx="1421382" cy="43231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8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560" y="7308057"/>
            <a:ext cx="6881243" cy="43231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8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137" y="6605074"/>
            <a:ext cx="1014602" cy="793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31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46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  <p:sldLayoutId id="2147483920" r:id="rId18"/>
  </p:sldLayoutIdLst>
  <p:hf sldNum="0" hdr="0" ftr="0" dt="0"/>
  <p:txStyles>
    <p:titleStyle>
      <a:lvl1pPr algn="l" defTabSz="541325" rtl="0" eaLnBrk="1" latinLnBrk="0" hangingPunct="1">
        <a:spcBef>
          <a:spcPct val="0"/>
        </a:spcBef>
        <a:buNone/>
        <a:defRPr sz="378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8328" indent="-338328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6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79653" indent="-338328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3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420978" indent="-338328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9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826971" indent="-202997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368296" indent="-202997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977286" indent="-270662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518611" indent="-270662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059936" indent="-270662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601261" indent="-270662" algn="l" defTabSz="541325" rtl="0" eaLnBrk="1" latinLnBrk="0" hangingPunct="1">
        <a:spcBef>
          <a:spcPct val="20000"/>
        </a:spcBef>
        <a:spcAft>
          <a:spcPts val="7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541325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73" userDrawn="1">
          <p15:clr>
            <a:srgbClr val="F26B43"/>
          </p15:clr>
        </p15:guide>
        <p15:guide id="2" pos="4547" userDrawn="1">
          <p15:clr>
            <a:srgbClr val="F26B43"/>
          </p15:clr>
        </p15:guide>
        <p15:guide id="3" pos="155" userDrawn="1">
          <p15:clr>
            <a:srgbClr val="5ACBF0"/>
          </p15:clr>
        </p15:guide>
        <p15:guide id="4" pos="6665" userDrawn="1">
          <p15:clr>
            <a:srgbClr val="5ACBF0"/>
          </p15:clr>
        </p15:guide>
        <p15:guide id="5" orient="horz" pos="150" userDrawn="1">
          <p15:clr>
            <a:srgbClr val="5ACBF0"/>
          </p15:clr>
        </p15:guide>
        <p15:guide id="6" orient="horz" pos="4965" userDrawn="1">
          <p15:clr>
            <a:srgbClr val="5ACBF0"/>
          </p15:clr>
        </p15:guide>
        <p15:guide id="7" pos="2118" userDrawn="1">
          <p15:clr>
            <a:srgbClr val="5ACBF0"/>
          </p15:clr>
        </p15:guide>
        <p15:guide id="8" pos="2428" userDrawn="1">
          <p15:clr>
            <a:srgbClr val="5ACBF0"/>
          </p15:clr>
        </p15:guide>
        <p15:guide id="9" pos="4392" userDrawn="1">
          <p15:clr>
            <a:srgbClr val="5ACBF0"/>
          </p15:clr>
        </p15:guide>
        <p15:guide id="10" pos="470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Yer Tutucusu 9" descr="dış mekan, bulut, gökyüzü, ağaç içeren bir resim&#10;&#10;Açıklama otomatik olarak oluşturuldu">
            <a:extLst>
              <a:ext uri="{FF2B5EF4-FFF2-40B4-BE49-F238E27FC236}">
                <a16:creationId xmlns:a16="http://schemas.microsoft.com/office/drawing/2014/main" id="{A82B996B-A238-2727-EA54-CDA82CBD05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l="4138" r="4138"/>
          <a:stretch>
            <a:fillRect/>
          </a:stretch>
        </p:blipFill>
        <p:spPr>
          <a:xfrm>
            <a:off x="7224192" y="-7237"/>
            <a:ext cx="3608307" cy="3486474"/>
          </a:xfrm>
        </p:spPr>
      </p:pic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80C64EB9-E6EA-45AD-9476-BDDE89985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71611" y="3657601"/>
            <a:ext cx="3144947" cy="4206754"/>
          </a:xfrm>
        </p:spPr>
        <p:txBody>
          <a:bodyPr rtlCol="0">
            <a:normAutofit fontScale="92500" lnSpcReduction="20000"/>
          </a:bodyPr>
          <a:lstStyle/>
          <a:p>
            <a:pPr algn="ctr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89" b="1" noProof="1"/>
              <a:t>Mühendislik Fakültesi  </a:t>
            </a:r>
            <a:r>
              <a:rPr lang="tr-TR" sz="2000" b="1" noProof="1"/>
              <a:t>Elektronik ve Haberleşme Mühendisliği Bölümü</a:t>
            </a:r>
          </a:p>
          <a:p>
            <a:pPr algn="ctr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tr-TR" sz="2000" b="1" noProof="1"/>
          </a:p>
          <a:p>
            <a:pPr algn="ctr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0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2800" b="1" noProof="1"/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400" noProof="1"/>
              <a:t>Bitirme Çalışması Poster Sunumları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400" noProof="1"/>
              <a:t>23 – 24 Mayıs 2024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400" noProof="1"/>
              <a:t>Yer: Bölüm Fuaye Alanı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400" noProof="1"/>
              <a:t>Saat: 13:30 - 16:30 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526F8F85-D3B8-934F-5743-3A46335CA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764" y="5898"/>
            <a:ext cx="752206" cy="752206"/>
          </a:xfrm>
          <a:prstGeom prst="ellipse">
            <a:avLst/>
          </a:prstGeom>
        </p:spPr>
      </p:pic>
      <p:pic>
        <p:nvPicPr>
          <p:cNvPr id="13" name="Resim 12" descr="metin, daire, logo, ticari marka içeren bir resim&#10;&#10;Açıklama otomatik olarak oluşturuldu">
            <a:extLst>
              <a:ext uri="{FF2B5EF4-FFF2-40B4-BE49-F238E27FC236}">
                <a16:creationId xmlns:a16="http://schemas.microsoft.com/office/drawing/2014/main" id="{EAE3B93F-D806-C307-A823-758FD90917F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972" t="1633" r="2403" b="1497"/>
          <a:stretch/>
        </p:blipFill>
        <p:spPr>
          <a:xfrm>
            <a:off x="9926436" y="-1338"/>
            <a:ext cx="752206" cy="755299"/>
          </a:xfrm>
          <a:prstGeom prst="ellipse">
            <a:avLst/>
          </a:prstGeom>
        </p:spPr>
      </p:pic>
      <p:sp>
        <p:nvSpPr>
          <p:cNvPr id="22" name="Dikdörtgen 21">
            <a:extLst>
              <a:ext uri="{FF2B5EF4-FFF2-40B4-BE49-F238E27FC236}">
                <a16:creationId xmlns:a16="http://schemas.microsoft.com/office/drawing/2014/main" id="{DD88F3EE-3A00-769C-A13B-5D91B5FE7579}"/>
              </a:ext>
            </a:extLst>
          </p:cNvPr>
          <p:cNvSpPr/>
          <p:nvPr/>
        </p:nvSpPr>
        <p:spPr>
          <a:xfrm>
            <a:off x="3611223" y="-4697"/>
            <a:ext cx="1004045" cy="96452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51AF4E4B-2282-8B1D-97E2-1281BD86CB23}"/>
              </a:ext>
            </a:extLst>
          </p:cNvPr>
          <p:cNvSpPr/>
          <p:nvPr/>
        </p:nvSpPr>
        <p:spPr>
          <a:xfrm>
            <a:off x="-12033" y="6608"/>
            <a:ext cx="3600000" cy="3537534"/>
          </a:xfrm>
          <a:prstGeom prst="rect">
            <a:avLst/>
          </a:prstGeom>
          <a:solidFill>
            <a:srgbClr val="E3DE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999" noProof="1"/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ABCC4492-60F1-FF15-C5A2-A52C6E5047C8}"/>
              </a:ext>
            </a:extLst>
          </p:cNvPr>
          <p:cNvSpPr/>
          <p:nvPr/>
        </p:nvSpPr>
        <p:spPr>
          <a:xfrm>
            <a:off x="-1996" y="0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8 </a:t>
            </a: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586723D9-D2C6-0190-4D47-2E81E6B7C53F}"/>
              </a:ext>
            </a:extLst>
          </p:cNvPr>
          <p:cNvSpPr/>
          <p:nvPr/>
        </p:nvSpPr>
        <p:spPr>
          <a:xfrm>
            <a:off x="2584737" y="3475296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9 </a:t>
            </a:r>
          </a:p>
        </p:txBody>
      </p:sp>
      <p:sp>
        <p:nvSpPr>
          <p:cNvPr id="36" name="Dikdörtgen 35">
            <a:extLst>
              <a:ext uri="{FF2B5EF4-FFF2-40B4-BE49-F238E27FC236}">
                <a16:creationId xmlns:a16="http://schemas.microsoft.com/office/drawing/2014/main" id="{757C7C34-EB31-7AFF-3B60-9F2650013640}"/>
              </a:ext>
            </a:extLst>
          </p:cNvPr>
          <p:cNvSpPr/>
          <p:nvPr/>
        </p:nvSpPr>
        <p:spPr>
          <a:xfrm>
            <a:off x="6220147" y="5288174"/>
            <a:ext cx="1004045" cy="96452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11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9CD66565-4D5F-8EF1-3391-55CDE7A8906E}"/>
              </a:ext>
            </a:extLst>
          </p:cNvPr>
          <p:cNvSpPr txBox="1"/>
          <p:nvPr/>
        </p:nvSpPr>
        <p:spPr>
          <a:xfrm>
            <a:off x="0" y="3426585"/>
            <a:ext cx="2589006" cy="1015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Kontrol ve Kumanda Sistemleri (A)</a:t>
            </a: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D547E087-CF7A-FEF5-7426-CB3E69D9D61F}"/>
              </a:ext>
            </a:extLst>
          </p:cNvPr>
          <p:cNvSpPr txBox="1"/>
          <p:nvPr/>
        </p:nvSpPr>
        <p:spPr>
          <a:xfrm>
            <a:off x="1146289" y="277572"/>
            <a:ext cx="2484896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İşaret İşleme (B)</a:t>
            </a:r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24C8C460-4434-545E-C793-C264B390F5CB}"/>
              </a:ext>
            </a:extLst>
          </p:cNvPr>
          <p:cNvSpPr txBox="1"/>
          <p:nvPr/>
        </p:nvSpPr>
        <p:spPr>
          <a:xfrm>
            <a:off x="3587180" y="5354881"/>
            <a:ext cx="286116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00" b="1" noProof="1">
                <a:solidFill>
                  <a:schemeClr val="bg1"/>
                </a:solidFill>
              </a:rPr>
              <a:t>Güç Elektroniği </a:t>
            </a:r>
          </a:p>
          <a:p>
            <a:r>
              <a:rPr lang="tr-TR" sz="1900" b="1" noProof="1">
                <a:solidFill>
                  <a:schemeClr val="bg1"/>
                </a:solidFill>
              </a:rPr>
              <a:t>ve Endüstriyel Robotik Uygulamaları</a:t>
            </a:r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23BBB422-844A-1276-1A3F-1DDC38FED279}"/>
              </a:ext>
            </a:extLst>
          </p:cNvPr>
          <p:cNvSpPr txBox="1"/>
          <p:nvPr/>
        </p:nvSpPr>
        <p:spPr>
          <a:xfrm>
            <a:off x="3576062" y="6381875"/>
            <a:ext cx="363622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Grafikli Arayüz Tasarımı ile Algoritmik Ticaret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Fırçasız Doğru Akım Motorlarının Kontrol Yöntemleri ve Uygulaması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Electronic Speed Controller for BLDC Motors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Bulutta Paralel Programlama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Electronic Speed Controller for BLDC Motors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noProof="1"/>
              <a:t>Simulink Gömülü Kodlayıcı ile ST32 Tarafından Sürülen DC Motorun Geri Bildirim Kontrolü</a:t>
            </a:r>
            <a:endParaRPr lang="tr-TR" sz="1050" b="1" noProof="1"/>
          </a:p>
        </p:txBody>
      </p:sp>
      <p:sp>
        <p:nvSpPr>
          <p:cNvPr id="49" name="Metin kutusu 48">
            <a:extLst>
              <a:ext uri="{FF2B5EF4-FFF2-40B4-BE49-F238E27FC236}">
                <a16:creationId xmlns:a16="http://schemas.microsoft.com/office/drawing/2014/main" id="{0CB2173E-22A5-A098-31A1-F54073F6CE8E}"/>
              </a:ext>
            </a:extLst>
          </p:cNvPr>
          <p:cNvSpPr txBox="1"/>
          <p:nvPr/>
        </p:nvSpPr>
        <p:spPr>
          <a:xfrm>
            <a:off x="1" y="1023071"/>
            <a:ext cx="3587180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Uydu Zaman Serisi Verilerinde Tarım Uygulamaları için Açıklanabilir Yapay Zeka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Optik Verilerde Derin Öğrenme İle Hedef Tespiti İçin Açıklanabilir Yapay Zeka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Uydu Zaman Serisi Verilerinde Tarım Uygulamaları için Açıklanabilir Yapay Zeka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Optik Verilerde Derin Öğrenme ile Hedef Tespiti için Açıklanabilir Yapay Zeka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ROS kullanarak Su Altı Aracı Modellerinin Simulasyonu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bg1"/>
                </a:solidFill>
              </a:rPr>
              <a:t>Optik</a:t>
            </a:r>
            <a:r>
              <a:rPr lang="tr-TR" sz="1050" noProof="1">
                <a:solidFill>
                  <a:schemeClr val="bg1"/>
                </a:solidFill>
              </a:rPr>
              <a:t> Verilerde Derin Öğrenme ile Hedef Tespiti için Açıklanabilir Yapay Zeka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noProof="1">
                <a:solidFill>
                  <a:schemeClr val="bg1"/>
                </a:solidFill>
              </a:rPr>
              <a:t>Uydu Zaman Serisi Verilerinde Tarım Uygulamaları için Açıklanabilir Yapay Zeka</a:t>
            </a: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23BC50AD-DDA6-05F8-70AA-37CF67824C16}"/>
              </a:ext>
            </a:extLst>
          </p:cNvPr>
          <p:cNvSpPr txBox="1"/>
          <p:nvPr/>
        </p:nvSpPr>
        <p:spPr>
          <a:xfrm>
            <a:off x="-12033" y="4540367"/>
            <a:ext cx="3561022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Sualtı Araçlarında Görsel Yönlendirme Sistemi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YOLO ile Hastalıklı Bitki Tespiti ve İlaçlaması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 IKA ile YOLO algoritması kullanarak hastalık tespiti ve ilaçlaması.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YOLO ile Hastalıklı Bitki Tespiti ve İlaçlaması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Sualtı Araçlarında Görsel Yönlendirme Sistemi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Maglev sisteminin parçacık sürü optimizasyonunun PID ile kontrolü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Sabit Kanatlı İnsansız Hava Araçları için Görsel Servolama ile Hareketli Hedef Takibi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Gri Kurt Optimizasyon (GWO) Algoritması ile Dönel Ters Sarkaç Sisteminin Fuzzy PID ile Kontrolü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PLC İle Konveyör Bantta Nesne Ayrıştırma Pnömatik Robot Kol İle Nesneleri Toplama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Sumo Güreşi Yapan Robotlar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100" noProof="1">
                <a:solidFill>
                  <a:schemeClr val="bg1"/>
                </a:solidFill>
              </a:rPr>
              <a:t>İnsansız Sualtı Aracı Geliştirme Kitinde Yazılım Geliştirilme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tr-TR" sz="1100" noProof="1">
              <a:solidFill>
                <a:schemeClr val="bg1"/>
              </a:solidFill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9B430D6D-C624-8471-74D9-E116060568BA}"/>
              </a:ext>
            </a:extLst>
          </p:cNvPr>
          <p:cNvSpPr txBox="1"/>
          <p:nvPr/>
        </p:nvSpPr>
        <p:spPr>
          <a:xfrm>
            <a:off x="4636672" y="136156"/>
            <a:ext cx="2671034" cy="70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Mikrodalga ve Elektromanyetik (B)</a:t>
            </a:r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44E33475-0365-E950-CE29-D5C41CA1AE6E}"/>
              </a:ext>
            </a:extLst>
          </p:cNvPr>
          <p:cNvSpPr txBox="1"/>
          <p:nvPr/>
        </p:nvSpPr>
        <p:spPr>
          <a:xfrm>
            <a:off x="3548989" y="921842"/>
            <a:ext cx="362850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35 GHz Cassegrain Anten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Covid-19 Detection Uygulaması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Mikroşerit Yama Anten Dizilerinde Işıma Yönlendirme Analizi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Güç Bölücüler ve Yönlü Bağlaçların Tasarım ve Analizleri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Mikrodalga Fırın Kapaklarında Elemanla Etkinliği Arttırmak İçin Frekans Seçici Yüzey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IFF Frekans bandında çalışan enerji seçici mikroşerit anten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Frequency Selective Surfaces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Pasif fiber optik ağlarda iletim karakteristliği analizi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Energy Selective Antenna Design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Yüksek frekansta filtre tasarımları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Elektrikli Araç Şarj İstasyonu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Farklı besleme metodları kullanarak 2.4 GHz mikroşerit anten tasarımı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Faz Dizinli ve Beamforming Anten CST Tasarımı ve Simulasyonları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Cassegrain ve Parabolik Çanak Antenlerinin Simülasyon Temelli Performans Karşılaştırması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Optik Filtrelerde Performans Analizi, Dispersiyon ve Telafi Yöntemleri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Radyometri Sistemleri İçin Vivaldi Anten Tasarımı Ve Analizi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/>
              <a:t>Güç Bölücülerin ve Yönlü Bağlaçların Tasarımı ve Analizi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tr-TR" sz="1000" noProof="1"/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tr-TR" sz="1000" noProof="1"/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5E62E54B-6ABC-F889-C3C5-9621F1FE9AFE}"/>
              </a:ext>
            </a:extLst>
          </p:cNvPr>
          <p:cNvSpPr txBox="1"/>
          <p:nvPr/>
        </p:nvSpPr>
        <p:spPr>
          <a:xfrm>
            <a:off x="7939659" y="7754170"/>
            <a:ext cx="33692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noProof="1">
                <a:solidFill>
                  <a:schemeClr val="bg1"/>
                </a:solidFill>
              </a:rPr>
              <a:t>https://ehm.kocaeli.edu.tr/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72BAA94-B6C2-04FC-99F5-A51122CF5CF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469" t="6654" r="7973" b="7726"/>
          <a:stretch/>
        </p:blipFill>
        <p:spPr>
          <a:xfrm>
            <a:off x="7925506" y="4706592"/>
            <a:ext cx="2187485" cy="218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25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>
            <a:extLst>
              <a:ext uri="{FF2B5EF4-FFF2-40B4-BE49-F238E27FC236}">
                <a16:creationId xmlns:a16="http://schemas.microsoft.com/office/drawing/2014/main" id="{656A0F21-DFB2-27D7-F786-217F09A77BE9}"/>
              </a:ext>
            </a:extLst>
          </p:cNvPr>
          <p:cNvSpPr/>
          <p:nvPr/>
        </p:nvSpPr>
        <p:spPr>
          <a:xfrm>
            <a:off x="6213327" y="4115228"/>
            <a:ext cx="1002443" cy="96452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4 </a:t>
            </a: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DD88F3EE-3A00-769C-A13B-5D91B5FE7579}"/>
              </a:ext>
            </a:extLst>
          </p:cNvPr>
          <p:cNvSpPr/>
          <p:nvPr/>
        </p:nvSpPr>
        <p:spPr>
          <a:xfrm>
            <a:off x="3612025" y="-16729"/>
            <a:ext cx="1002443" cy="96452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3 </a:t>
            </a: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51AF4E4B-2282-8B1D-97E2-1281BD86CB23}"/>
              </a:ext>
            </a:extLst>
          </p:cNvPr>
          <p:cNvSpPr/>
          <p:nvPr/>
        </p:nvSpPr>
        <p:spPr>
          <a:xfrm>
            <a:off x="0" y="6608"/>
            <a:ext cx="3585630" cy="3537534"/>
          </a:xfrm>
          <a:prstGeom prst="rect">
            <a:avLst/>
          </a:prstGeom>
          <a:solidFill>
            <a:srgbClr val="E3DE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999" noProof="1"/>
          </a:p>
        </p:txBody>
      </p:sp>
      <p:sp>
        <p:nvSpPr>
          <p:cNvPr id="34" name="Dikdörtgen 33">
            <a:extLst>
              <a:ext uri="{FF2B5EF4-FFF2-40B4-BE49-F238E27FC236}">
                <a16:creationId xmlns:a16="http://schemas.microsoft.com/office/drawing/2014/main" id="{ABCC4492-60F1-FF15-C5A2-A52C6E5047C8}"/>
              </a:ext>
            </a:extLst>
          </p:cNvPr>
          <p:cNvSpPr/>
          <p:nvPr/>
        </p:nvSpPr>
        <p:spPr>
          <a:xfrm>
            <a:off x="-1996" y="0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1 </a:t>
            </a: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586723D9-D2C6-0190-4D47-2E81E6B7C53F}"/>
              </a:ext>
            </a:extLst>
          </p:cNvPr>
          <p:cNvSpPr/>
          <p:nvPr/>
        </p:nvSpPr>
        <p:spPr>
          <a:xfrm>
            <a:off x="2573567" y="5500864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978152E-9B64-3378-6D31-7D6115BE0630}"/>
              </a:ext>
            </a:extLst>
          </p:cNvPr>
          <p:cNvSpPr/>
          <p:nvPr/>
        </p:nvSpPr>
        <p:spPr>
          <a:xfrm>
            <a:off x="7223922" y="-4697"/>
            <a:ext cx="3650955" cy="3537534"/>
          </a:xfrm>
          <a:prstGeom prst="rect">
            <a:avLst/>
          </a:prstGeom>
          <a:solidFill>
            <a:srgbClr val="E3DE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999" noProof="1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B336B7EF-7DA5-E266-1F85-7E24DEF5F42D}"/>
              </a:ext>
            </a:extLst>
          </p:cNvPr>
          <p:cNvSpPr/>
          <p:nvPr/>
        </p:nvSpPr>
        <p:spPr>
          <a:xfrm>
            <a:off x="7215770" y="-5424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5 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9CEDE79B-C01D-60E9-AAEE-C5F442A473AA}"/>
              </a:ext>
            </a:extLst>
          </p:cNvPr>
          <p:cNvSpPr/>
          <p:nvPr/>
        </p:nvSpPr>
        <p:spPr>
          <a:xfrm>
            <a:off x="9824307" y="3450803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6 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C784BF3-9041-3DF6-3154-FA207B39E9F6}"/>
              </a:ext>
            </a:extLst>
          </p:cNvPr>
          <p:cNvSpPr txBox="1"/>
          <p:nvPr/>
        </p:nvSpPr>
        <p:spPr>
          <a:xfrm>
            <a:off x="926678" y="111716"/>
            <a:ext cx="2635482" cy="70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Mikrodalga ve Elektromanyetik (A)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D605B7AE-7084-B8CF-7294-6B4707183AF7}"/>
              </a:ext>
            </a:extLst>
          </p:cNvPr>
          <p:cNvSpPr txBox="1"/>
          <p:nvPr/>
        </p:nvSpPr>
        <p:spPr>
          <a:xfrm>
            <a:off x="4633887" y="295997"/>
            <a:ext cx="2484896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Elektronik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ADF49B7-21CB-2DD8-FB1E-ABA121C6464D}"/>
              </a:ext>
            </a:extLst>
          </p:cNvPr>
          <p:cNvSpPr txBox="1"/>
          <p:nvPr/>
        </p:nvSpPr>
        <p:spPr>
          <a:xfrm>
            <a:off x="290168" y="5748184"/>
            <a:ext cx="2484896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Gömülü Sistemler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DE57EF14-E1F8-2DBD-C28A-E3402B837890}"/>
              </a:ext>
            </a:extLst>
          </p:cNvPr>
          <p:cNvSpPr txBox="1"/>
          <p:nvPr/>
        </p:nvSpPr>
        <p:spPr>
          <a:xfrm>
            <a:off x="8166552" y="282276"/>
            <a:ext cx="2484896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İşaret İşleme (A)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19C4459B-4680-0621-0EA0-6A4A34A7D4F4}"/>
              </a:ext>
            </a:extLst>
          </p:cNvPr>
          <p:cNvSpPr txBox="1"/>
          <p:nvPr/>
        </p:nvSpPr>
        <p:spPr>
          <a:xfrm>
            <a:off x="3562160" y="4084387"/>
            <a:ext cx="2671034" cy="1015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noProof="1">
                <a:solidFill>
                  <a:schemeClr val="bg1"/>
                </a:solidFill>
              </a:rPr>
              <a:t>Yazılım ve Bilgisayar </a:t>
            </a:r>
          </a:p>
          <a:p>
            <a:r>
              <a:rPr lang="tr-TR" sz="1999" b="1" noProof="1">
                <a:solidFill>
                  <a:schemeClr val="bg1"/>
                </a:solidFill>
              </a:rPr>
              <a:t>Ağ Teknolojileri Uygulamaları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0FEADC97-2DFC-4A35-7023-96D91561F841}"/>
              </a:ext>
            </a:extLst>
          </p:cNvPr>
          <p:cNvSpPr txBox="1"/>
          <p:nvPr/>
        </p:nvSpPr>
        <p:spPr>
          <a:xfrm>
            <a:off x="-71398" y="972101"/>
            <a:ext cx="372842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Mikroşerit dizi filtre anten (filtenna)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Belirli Değerlerde Anten Rezonans Durdurma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WLAN/Wimax Uygulamaları İçin Üç Bantlı Tek Kutuplu Anten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Dual Band Mikroşerit Anten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Üç Çentikli Ultra Geniş Bant Anten </a:t>
            </a:r>
          </a:p>
          <a:p>
            <a:pPr algn="just"/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     Analizi Ve Optimizasyonu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MIMO Antenlerde kuplaj azaltma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Üç Bantlı Anten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Rezonatör Yapıları Kullanılarak Oluşturulan </a:t>
            </a:r>
          </a:p>
          <a:p>
            <a:pPr algn="just"/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     Geniş Bant Filtenna Tasarımları Ve Simülasyonları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Çoklu Giriş-çıkış (MIMO) İletişim Sistemleri İçin </a:t>
            </a:r>
          </a:p>
          <a:p>
            <a:pPr algn="just"/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     Etkin Ve Verimli Anten Yapılarının Araştırılması, Geliştirilmesi Ve</a:t>
            </a:r>
          </a:p>
          <a:p>
            <a:pPr algn="just"/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     Analiz Edilmesi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Geniş bant geçiren mikroşerit filtre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Bant Çentik Karakteristikli Ultra Geniş Bant Anten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Çoklu Giriş Çoklu Çıkış (MIMO) Antenlerde Antenler Arası İzolasyon Yöntemlerinin Araştırılması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Yeni Bir Çift Geniş Bant Filtenna ve Metalik Via ile birlikte Açık Döngü Rezonatörleri Kullanan Yeni Bir Filtreleme Anteni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Geniş bantlı mikroşerit antenler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Ultra Geniş Bant Uygulamaları İçin Bant Çentikli Mımo Anten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Üç bantlı birleşik rezonatör yapılı filtreleme anteni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5G MIMO Anten ve Antenler Arası İzolasyon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Haberleşme Sistemleri için Kompakt Mikrodalga Mikroşerit Bant Geçiren Filtre Tasarımı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3E00FD3E-47A4-6547-DB51-5A988504DB44}"/>
              </a:ext>
            </a:extLst>
          </p:cNvPr>
          <p:cNvSpPr txBox="1"/>
          <p:nvPr/>
        </p:nvSpPr>
        <p:spPr>
          <a:xfrm>
            <a:off x="3562160" y="5188936"/>
            <a:ext cx="37284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BarcodingApp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DataDex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Çok Amaçlı Seyahat Android Mobil Uygulaması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IoT Tabanlı Rögar Kapağı Denetleme Ve İzleme Sistemi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MSP430G2553 Kullanılarak IoT BLuetooth Ve GSM Haberleşmesi İle Güvenlik Sistemi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 iOS AR Framework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MSP430G2553 Mikrodenetleyicisi Ve Mpu6050 Sensörü İle Atış Poligon Simülasyonu:UART Üzerinden Windows Forms Uygulamasıyla İletişim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Web Tabanlı Sipariş Yönetim Sistemi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MVC mimarili e ticaret platformu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mm Dalga Radar Sensörü İle DüşmeAlgılama Ve Yaşam Analizi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Çok Amaçlı e-Ticaret Sistem Projesi: WEB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Çok Amaçlı e-Ticaret Sistem Projesi:  iOS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Çok Amaçlı e-Ticaret Sistem Projesi:  Android </a:t>
            </a:r>
          </a:p>
          <a:p>
            <a:pPr algn="just"/>
            <a:endParaRPr lang="tr-TR" sz="1000" noProof="1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C4BC85D6-8908-232A-1622-12AA3EB33FD0}"/>
              </a:ext>
            </a:extLst>
          </p:cNvPr>
          <p:cNvSpPr txBox="1"/>
          <p:nvPr/>
        </p:nvSpPr>
        <p:spPr>
          <a:xfrm>
            <a:off x="3601862" y="1210835"/>
            <a:ext cx="367359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CAN 2.0B Alıcı Tasarımı ve SKY130 Teknolojisi İle Çip Tasarımı Akışı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LDO Design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CMOS Teknolojisinde Aritmetik Bölücü Devresinin VLSI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32 bit RISC-V İşlemcisinin FPGA'de Tasarlanması ve Gerçekleştirilmesi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STM-32F407VG ile Akıllı Ev Sistemleri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STM32 Çizimi ve Uygulaması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PSoC Uygulama Kiti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STM32-Nucleo iki katlı tasarımı, gerçeklenmesi ve dört katlı tasarımı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28nm 8-Bit ALU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CMOS teknolojisi ile SRAM Hafıza Birimi Tasarımı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1">
                    <a:lumMod val="95000"/>
                  </a:schemeClr>
                </a:solidFill>
              </a:rPr>
              <a:t>Haberleşme ve Besleme Analizi İçin Çok Fonksiyonlu Test Kartı Tasarımı</a:t>
            </a: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A0218A09-35AB-54F1-84F0-C113CCA9699F}"/>
              </a:ext>
            </a:extLst>
          </p:cNvPr>
          <p:cNvSpPr txBox="1"/>
          <p:nvPr/>
        </p:nvSpPr>
        <p:spPr>
          <a:xfrm>
            <a:off x="0" y="6451046"/>
            <a:ext cx="34137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Maden Ocaklarındaki Gaz Kaçaklarının Tespiti İçin Kaçak Gaz Algılayıcı Sistem Ve Arayüz Geliştirilmesi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CAN-BUS Tabanlı Sürücü Analiz Sistemi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Network Video Recorder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FPGA’ler</a:t>
            </a:r>
            <a:r>
              <a:rPr lang="tr-TR" sz="1000" b="1" noProof="1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İle SWIR Görüntülerin Performansının Arttırılması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Lora Tabanlı Gateway Tasarımı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noProof="1">
                <a:solidFill>
                  <a:schemeClr val="tx2">
                    <a:lumMod val="10000"/>
                  </a:schemeClr>
                </a:solidFill>
              </a:rPr>
              <a:t>IoT Platformu</a:t>
            </a:r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17368479-0F5B-B6BF-0B73-52F0E9173994}"/>
              </a:ext>
            </a:extLst>
          </p:cNvPr>
          <p:cNvSpPr txBox="1"/>
          <p:nvPr/>
        </p:nvSpPr>
        <p:spPr>
          <a:xfrm>
            <a:off x="7156160" y="941363"/>
            <a:ext cx="371871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İnsansız Hava Araçlarında Gömülü Platform Üzerinde Görüntü İşleme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Yapay Zeka Destekli Fotoğraf Arşiv Yönetimi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 err="1">
                <a:solidFill>
                  <a:schemeClr val="bg1"/>
                </a:solidFill>
              </a:rPr>
              <a:t>Crime</a:t>
            </a:r>
            <a:r>
              <a:rPr lang="tr-TR" sz="1000" dirty="0">
                <a:solidFill>
                  <a:schemeClr val="bg1"/>
                </a:solidFill>
              </a:rPr>
              <a:t> </a:t>
            </a:r>
            <a:r>
              <a:rPr lang="tr-TR" sz="1000" dirty="0" err="1">
                <a:solidFill>
                  <a:schemeClr val="bg1"/>
                </a:solidFill>
              </a:rPr>
              <a:t>Detection</a:t>
            </a:r>
            <a:r>
              <a:rPr lang="tr-TR" sz="1000" dirty="0">
                <a:solidFill>
                  <a:schemeClr val="bg1"/>
                </a:solidFill>
              </a:rPr>
              <a:t> </a:t>
            </a:r>
            <a:r>
              <a:rPr lang="tr-TR" sz="1000" dirty="0" err="1">
                <a:solidFill>
                  <a:schemeClr val="bg1"/>
                </a:solidFill>
              </a:rPr>
              <a:t>with</a:t>
            </a:r>
            <a:r>
              <a:rPr lang="tr-TR" sz="1000" dirty="0">
                <a:solidFill>
                  <a:schemeClr val="bg1"/>
                </a:solidFill>
              </a:rPr>
              <a:t> Multimodal Learning </a:t>
            </a:r>
            <a:r>
              <a:rPr lang="tr-TR" sz="1000" dirty="0" err="1">
                <a:solidFill>
                  <a:schemeClr val="bg1"/>
                </a:solidFill>
              </a:rPr>
              <a:t>from</a:t>
            </a:r>
            <a:r>
              <a:rPr lang="tr-TR" sz="1000" dirty="0">
                <a:solidFill>
                  <a:schemeClr val="bg1"/>
                </a:solidFill>
              </a:rPr>
              <a:t> </a:t>
            </a:r>
            <a:r>
              <a:rPr lang="tr-TR" sz="1000" dirty="0" err="1">
                <a:solidFill>
                  <a:schemeClr val="bg1"/>
                </a:solidFill>
              </a:rPr>
              <a:t>Videos</a:t>
            </a:r>
            <a:endParaRPr lang="tr-TR" sz="1000" dirty="0">
              <a:solidFill>
                <a:schemeClr val="bg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Bilgisayarla Görü Temelli Sipariş Yönetim Sistemi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Derin Öğrenmeyle Kanal Kestirimi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Vücut Hareketleri İle Oyun Kontrolü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Derin Öğrenme Yaklaşımları İle Toplam Böbrek Hacmi Hesaplanması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Tahta Yüzeylerde Derin Öğrenme Tabanlı Anomali Tespiti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Denetimsiz Öğrenme Yaklaşımıyla Anomali Tespiti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Yapay Zeka Destekli İnteraktif Oyun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ADAS Uygulamaları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/>
                </a:solidFill>
              </a:rPr>
              <a:t>Derin Öğrenme Yöntemleri Kullanarak Müzik Türü Sınıflandırması</a:t>
            </a: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CC263977-2C07-C2F6-147F-F3193EAD0DB4}"/>
              </a:ext>
            </a:extLst>
          </p:cNvPr>
          <p:cNvSpPr txBox="1"/>
          <p:nvPr/>
        </p:nvSpPr>
        <p:spPr>
          <a:xfrm>
            <a:off x="7215770" y="3653258"/>
            <a:ext cx="3435678" cy="70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dirty="0">
                <a:solidFill>
                  <a:schemeClr val="bg1"/>
                </a:solidFill>
              </a:rPr>
              <a:t>Kontrol ve Kumanda Sistemleri (B)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FDF9D092-A2DB-5A12-9836-1A2818AF1BBA}"/>
              </a:ext>
            </a:extLst>
          </p:cNvPr>
          <p:cNvSpPr txBox="1"/>
          <p:nvPr/>
        </p:nvSpPr>
        <p:spPr>
          <a:xfrm>
            <a:off x="8253183" y="5710365"/>
            <a:ext cx="2589006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9" b="1" dirty="0">
                <a:solidFill>
                  <a:schemeClr val="bg1"/>
                </a:solidFill>
              </a:rPr>
              <a:t>Haberleşme</a:t>
            </a:r>
          </a:p>
        </p:txBody>
      </p:sp>
      <p:sp>
        <p:nvSpPr>
          <p:cNvPr id="48" name="Dikdörtgen 47">
            <a:extLst>
              <a:ext uri="{FF2B5EF4-FFF2-40B4-BE49-F238E27FC236}">
                <a16:creationId xmlns:a16="http://schemas.microsoft.com/office/drawing/2014/main" id="{4CBAD448-0001-5CC3-1F00-E0A758A8C9B1}"/>
              </a:ext>
            </a:extLst>
          </p:cNvPr>
          <p:cNvSpPr/>
          <p:nvPr/>
        </p:nvSpPr>
        <p:spPr>
          <a:xfrm>
            <a:off x="7222925" y="5503670"/>
            <a:ext cx="1002443" cy="964521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5530" tIns="47765" rIns="95530" bIns="47765">
            <a:spAutoFit/>
          </a:bodyPr>
          <a:lstStyle/>
          <a:p>
            <a:pPr algn="ctr"/>
            <a:r>
              <a:rPr lang="tr-TR" sz="5641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7 </a:t>
            </a:r>
          </a:p>
        </p:txBody>
      </p:sp>
      <p:sp>
        <p:nvSpPr>
          <p:cNvPr id="49" name="Metin kutusu 48">
            <a:extLst>
              <a:ext uri="{FF2B5EF4-FFF2-40B4-BE49-F238E27FC236}">
                <a16:creationId xmlns:a16="http://schemas.microsoft.com/office/drawing/2014/main" id="{BD61F0C8-BFB2-5648-3E04-FB75EBE66C23}"/>
              </a:ext>
            </a:extLst>
          </p:cNvPr>
          <p:cNvSpPr txBox="1"/>
          <p:nvPr/>
        </p:nvSpPr>
        <p:spPr>
          <a:xfrm>
            <a:off x="7156160" y="4525045"/>
            <a:ext cx="3742801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Grafikli Arayüz Tasarımı ile Algoritmik Ticaret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Finansal Zaman Serilerinde Gelecek Tahmini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Bulut ile Yüksek Performanslı Hesaplama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LSTM ile Zaman Serilerinin Kestirimi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tr-TR" sz="10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Finansal Zaman Serilerinde Gelecek Değer Hesabi</a:t>
            </a:r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7934045D-B4EE-59F2-999B-39ECEDBE3791}"/>
              </a:ext>
            </a:extLst>
          </p:cNvPr>
          <p:cNvSpPr txBox="1"/>
          <p:nvPr/>
        </p:nvSpPr>
        <p:spPr>
          <a:xfrm>
            <a:off x="7247118" y="6622268"/>
            <a:ext cx="34043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Pasif RIS Tabanlı Kablosuz İletişim İçin Kanal Tahmini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USRP ile 5G Haberleşme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OTFS Modülasyonunda Düşük Karmaşıklıkta Kanal Tahmini Yöntemi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ADS-B Sinyalinin SDR ile Alınıp Çözülmesi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LoRa</a:t>
            </a:r>
            <a:r>
              <a:rPr lang="tr-TR" sz="1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Modülasyonu ile Mesh Ağı Tasarlanması ve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251068026"/>
      </p:ext>
    </p:extLst>
  </p:cSld>
  <p:clrMapOvr>
    <a:masterClrMapping/>
  </p:clrMapOvr>
</p:sld>
</file>

<file path=ppt/theme/theme1.xml><?xml version="1.0" encoding="utf-8"?>
<a:theme xmlns:a="http://schemas.openxmlformats.org/drawingml/2006/main" name="2_Özel Tasarım">
  <a:themeElements>
    <a:clrScheme name="Custom 5">
      <a:dk1>
        <a:srgbClr val="000000"/>
      </a:dk1>
      <a:lt1>
        <a:sysClr val="window" lastClr="FFFFFF"/>
      </a:lt1>
      <a:dk2>
        <a:srgbClr val="17406D"/>
      </a:dk2>
      <a:lt2>
        <a:srgbClr val="DBEFF9"/>
      </a:lt2>
      <a:accent1>
        <a:srgbClr val="82B1E4"/>
      </a:accent1>
      <a:accent2>
        <a:srgbClr val="17406D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7406D"/>
      </a:hlink>
      <a:folHlink>
        <a:srgbClr val="82B1E4"/>
      </a:folHlink>
    </a:clrScheme>
    <a:fontScheme name="Custom 6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0958227_TF34074874_Win32" id="{DDBCDEB1-B078-4542-AD52-37BB4F20987C}" vid="{0B45ABC4-49E3-48CC-BC99-8681A4D9A3BA}"/>
    </a:ext>
  </a:extLst>
</a:theme>
</file>

<file path=ppt/theme/theme2.xml><?xml version="1.0" encoding="utf-8"?>
<a:theme xmlns:a="http://schemas.openxmlformats.org/drawingml/2006/main" name="Dilim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eşil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Teknoloji broşürü</Template>
  <TotalTime>630</TotalTime>
  <Words>917</Words>
  <Application>Microsoft Office PowerPoint</Application>
  <PresentationFormat>B4 (ISO) Kağıt (250x353 mm)</PresentationFormat>
  <Paragraphs>155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2_Özel Tasarım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lütfiye büşra yürekli</dc:creator>
  <cp:lastModifiedBy>lütfiye büşra yürekli</cp:lastModifiedBy>
  <cp:revision>18</cp:revision>
  <cp:lastPrinted>2024-05-15T15:14:20Z</cp:lastPrinted>
  <dcterms:created xsi:type="dcterms:W3CDTF">2024-05-15T11:23:34Z</dcterms:created>
  <dcterms:modified xsi:type="dcterms:W3CDTF">2024-05-17T12:14:45Z</dcterms:modified>
</cp:coreProperties>
</file>